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6"/>
    <p:sldId id="257" r:id="rId37"/>
    <p:sldId id="258" r:id="rId38"/>
    <p:sldId id="259" r:id="rId39"/>
    <p:sldId id="260" r:id="rId40"/>
    <p:sldId id="261" r:id="rId41"/>
    <p:sldId id="262" r:id="rId42"/>
    <p:sldId id="263" r:id="rId43"/>
    <p:sldId id="264" r:id="rId44"/>
    <p:sldId id="265" r:id="rId45"/>
    <p:sldId id="266" r:id="rId46"/>
    <p:sldId id="267" r:id="rId47"/>
    <p:sldId id="268" r:id="rId48"/>
    <p:sldId id="269" r:id="rId49"/>
    <p:sldId id="270" r:id="rId5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ejaVu Serif" charset="1" panose="02060603050605020204"/>
      <p:regular r:id="rId10"/>
    </p:embeddedFont>
    <p:embeddedFont>
      <p:font typeface="DejaVu Serif Bold" charset="1" panose="02060803050605020204"/>
      <p:regular r:id="rId11"/>
    </p:embeddedFont>
    <p:embeddedFont>
      <p:font typeface="DejaVu Serif Italics" charset="1" panose="020606030503050B0204"/>
      <p:regular r:id="rId12"/>
    </p:embeddedFont>
    <p:embeddedFont>
      <p:font typeface="DejaVu Serif Bold Italics" charset="1" panose="020608030503050B0204"/>
      <p:regular r:id="rId13"/>
    </p:embeddedFont>
    <p:embeddedFont>
      <p:font typeface="Noto Sans" charset="1" panose="020B0502040504020204"/>
      <p:regular r:id="rId14"/>
    </p:embeddedFont>
    <p:embeddedFont>
      <p:font typeface="Noto Sans Bold" charset="1" panose="020B0802040504020204"/>
      <p:regular r:id="rId15"/>
    </p:embeddedFont>
    <p:embeddedFont>
      <p:font typeface="Noto Sans Italics" charset="1" panose="020B0502040504090204"/>
      <p:regular r:id="rId16"/>
    </p:embeddedFont>
    <p:embeddedFont>
      <p:font typeface="Noto Sans Bold Italics" charset="1" panose="020B0802040504090204"/>
      <p:regular r:id="rId17"/>
    </p:embeddedFont>
    <p:embeddedFont>
      <p:font typeface="Noto Serif Display" charset="1" panose="02020502080505020204"/>
      <p:regular r:id="rId18"/>
    </p:embeddedFont>
    <p:embeddedFont>
      <p:font typeface="Noto Serif Display Bold" charset="1" panose="02020802080505020204"/>
      <p:regular r:id="rId19"/>
    </p:embeddedFont>
    <p:embeddedFont>
      <p:font typeface="Noto Serif Display Italics" charset="1" panose="02020502080505090204"/>
      <p:regular r:id="rId20"/>
    </p:embeddedFont>
    <p:embeddedFont>
      <p:font typeface="Noto Serif Display Bold Italics" charset="1" panose="02020802080505090204"/>
      <p:regular r:id="rId21"/>
    </p:embeddedFont>
    <p:embeddedFont>
      <p:font typeface="Noto Serif Display Thin" charset="1" panose="02020202080505020204"/>
      <p:regular r:id="rId22"/>
    </p:embeddedFont>
    <p:embeddedFont>
      <p:font typeface="Noto Serif Display Thin Italics" charset="1" panose="02020202080505090204"/>
      <p:regular r:id="rId23"/>
    </p:embeddedFont>
    <p:embeddedFont>
      <p:font typeface="Noto Serif Display Extra-Light" charset="1" panose="02020302080505020204"/>
      <p:regular r:id="rId24"/>
    </p:embeddedFont>
    <p:embeddedFont>
      <p:font typeface="Noto Serif Display Extra-Light Italics" charset="1" panose="02020302080505090204"/>
      <p:regular r:id="rId25"/>
    </p:embeddedFont>
    <p:embeddedFont>
      <p:font typeface="Noto Serif Display Light" charset="1" panose="02020402080505020204"/>
      <p:regular r:id="rId26"/>
    </p:embeddedFont>
    <p:embeddedFont>
      <p:font typeface="Noto Serif Display Light Italics" charset="1" panose="02020402080505090204"/>
      <p:regular r:id="rId27"/>
    </p:embeddedFont>
    <p:embeddedFont>
      <p:font typeface="Noto Serif Display Medium" charset="1" panose="02020602080505020204"/>
      <p:regular r:id="rId28"/>
    </p:embeddedFont>
    <p:embeddedFont>
      <p:font typeface="Noto Serif Display Medium Italics" charset="1" panose="02020602080505090204"/>
      <p:regular r:id="rId29"/>
    </p:embeddedFont>
    <p:embeddedFont>
      <p:font typeface="Noto Serif Display Semi-Bold" charset="1" panose="02020702080505020204"/>
      <p:regular r:id="rId30"/>
    </p:embeddedFont>
    <p:embeddedFont>
      <p:font typeface="Noto Serif Display Semi-Bold Italics" charset="1" panose="02020702080505090204"/>
      <p:regular r:id="rId31"/>
    </p:embeddedFont>
    <p:embeddedFont>
      <p:font typeface="Noto Serif Display Ultra-Bold" charset="1" panose="02020902080505020204"/>
      <p:regular r:id="rId32"/>
    </p:embeddedFont>
    <p:embeddedFont>
      <p:font typeface="Noto Serif Display Ultra-Bold Italics" charset="1" panose="02020902080505090204"/>
      <p:regular r:id="rId33"/>
    </p:embeddedFont>
    <p:embeddedFont>
      <p:font typeface="Noto Serif Display Heavy" charset="1" panose="02020A02080505020204"/>
      <p:regular r:id="rId34"/>
    </p:embeddedFont>
    <p:embeddedFont>
      <p:font typeface="Noto Serif Display Heavy Italics" charset="1" panose="02020A02080505090204"/>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45" Target="slides/slide10.xml" Type="http://schemas.openxmlformats.org/officeDocument/2006/relationships/slide"/><Relationship Id="rId46" Target="slides/slide11.xml" Type="http://schemas.openxmlformats.org/officeDocument/2006/relationships/slide"/><Relationship Id="rId47" Target="slides/slide12.xml" Type="http://schemas.openxmlformats.org/officeDocument/2006/relationships/slide"/><Relationship Id="rId48" Target="slides/slide13.xml" Type="http://schemas.openxmlformats.org/officeDocument/2006/relationships/slide"/><Relationship Id="rId49" Target="slides/slide14.xml" Type="http://schemas.openxmlformats.org/officeDocument/2006/relationships/slide"/><Relationship Id="rId5" Target="tableStyles.xml" Type="http://schemas.openxmlformats.org/officeDocument/2006/relationships/tableStyles"/><Relationship Id="rId50" Target="slides/slide15.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6.gif"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8.png" Type="http://schemas.openxmlformats.org/officeDocument/2006/relationships/image"/><Relationship Id="rId4"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8B6FF"/>
        </a:solidFill>
      </p:bgPr>
    </p:bg>
    <p:spTree>
      <p:nvGrpSpPr>
        <p:cNvPr id="1" name=""/>
        <p:cNvGrpSpPr/>
        <p:nvPr/>
      </p:nvGrpSpPr>
      <p:grpSpPr>
        <a:xfrm>
          <a:off x="0" y="0"/>
          <a:ext cx="0" cy="0"/>
          <a:chOff x="0" y="0"/>
          <a:chExt cx="0" cy="0"/>
        </a:xfrm>
      </p:grpSpPr>
      <p:grpSp>
        <p:nvGrpSpPr>
          <p:cNvPr name="Group 2" id="2"/>
          <p:cNvGrpSpPr/>
          <p:nvPr/>
        </p:nvGrpSpPr>
        <p:grpSpPr>
          <a:xfrm rot="0">
            <a:off x="2722050" y="-237423"/>
            <a:ext cx="20156439" cy="11840440"/>
            <a:chOff x="0" y="0"/>
            <a:chExt cx="821382" cy="482502"/>
          </a:xfrm>
        </p:grpSpPr>
        <p:sp>
          <p:nvSpPr>
            <p:cNvPr name="Freeform 3" id="3"/>
            <p:cNvSpPr/>
            <p:nvPr/>
          </p:nvSpPr>
          <p:spPr>
            <a:xfrm flipH="false" flipV="false" rot="0">
              <a:off x="0" y="0"/>
              <a:ext cx="821382" cy="482502"/>
            </a:xfrm>
            <a:custGeom>
              <a:avLst/>
              <a:gdLst/>
              <a:ahLst/>
              <a:cxnLst/>
              <a:rect r="r" b="b" t="t" l="l"/>
              <a:pathLst>
                <a:path h="482502" w="821382">
                  <a:moveTo>
                    <a:pt x="203200" y="0"/>
                  </a:moveTo>
                  <a:lnTo>
                    <a:pt x="821382" y="0"/>
                  </a:lnTo>
                  <a:lnTo>
                    <a:pt x="618182" y="482502"/>
                  </a:lnTo>
                  <a:lnTo>
                    <a:pt x="0" y="482502"/>
                  </a:lnTo>
                  <a:lnTo>
                    <a:pt x="203200" y="0"/>
                  </a:lnTo>
                  <a:close/>
                </a:path>
              </a:pathLst>
            </a:custGeom>
            <a:solidFill>
              <a:srgbClr val="74C5FF"/>
            </a:solidFill>
          </p:spPr>
        </p:sp>
        <p:sp>
          <p:nvSpPr>
            <p:cNvPr name="TextBox 4" id="4"/>
            <p:cNvSpPr txBox="true"/>
            <p:nvPr/>
          </p:nvSpPr>
          <p:spPr>
            <a:xfrm>
              <a:off x="101600" y="-38100"/>
              <a:ext cx="618182" cy="52060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7733107" y="1028700"/>
            <a:ext cx="14026813" cy="8319815"/>
            <a:chOff x="0" y="0"/>
            <a:chExt cx="812800" cy="482101"/>
          </a:xfrm>
        </p:grpSpPr>
        <p:sp>
          <p:nvSpPr>
            <p:cNvPr name="Freeform 6" id="6"/>
            <p:cNvSpPr/>
            <p:nvPr/>
          </p:nvSpPr>
          <p:spPr>
            <a:xfrm flipH="false" flipV="false" rot="0">
              <a:off x="0" y="0"/>
              <a:ext cx="812800" cy="482101"/>
            </a:xfrm>
            <a:custGeom>
              <a:avLst/>
              <a:gdLst/>
              <a:ahLst/>
              <a:cxnLst/>
              <a:rect r="r" b="b" t="t" l="l"/>
              <a:pathLst>
                <a:path h="482101" w="812800">
                  <a:moveTo>
                    <a:pt x="203200" y="0"/>
                  </a:moveTo>
                  <a:lnTo>
                    <a:pt x="812800" y="0"/>
                  </a:lnTo>
                  <a:lnTo>
                    <a:pt x="609600" y="482101"/>
                  </a:lnTo>
                  <a:lnTo>
                    <a:pt x="0" y="482101"/>
                  </a:lnTo>
                  <a:lnTo>
                    <a:pt x="203200" y="0"/>
                  </a:lnTo>
                  <a:close/>
                </a:path>
              </a:pathLst>
            </a:custGeom>
            <a:solidFill>
              <a:srgbClr val="FFFFFF"/>
            </a:solidFill>
          </p:spPr>
        </p:sp>
        <p:sp>
          <p:nvSpPr>
            <p:cNvPr name="TextBox 7" id="7"/>
            <p:cNvSpPr txBox="true"/>
            <p:nvPr/>
          </p:nvSpPr>
          <p:spPr>
            <a:xfrm>
              <a:off x="101600" y="-38100"/>
              <a:ext cx="609600" cy="520201"/>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a:off x="1337603" y="9516403"/>
            <a:ext cx="16950397" cy="0"/>
          </a:xfrm>
          <a:prstGeom prst="line">
            <a:avLst/>
          </a:prstGeom>
          <a:ln cap="flat" w="28575">
            <a:solidFill>
              <a:srgbClr val="000000">
                <a:alpha val="52941"/>
              </a:srgbClr>
            </a:solidFill>
            <a:prstDash val="solid"/>
            <a:headEnd type="none" len="sm" w="sm"/>
            <a:tailEnd type="none" len="sm" w="sm"/>
          </a:ln>
        </p:spPr>
      </p:sp>
      <p:grpSp>
        <p:nvGrpSpPr>
          <p:cNvPr name="Group 9" id="9"/>
          <p:cNvGrpSpPr/>
          <p:nvPr/>
        </p:nvGrpSpPr>
        <p:grpSpPr>
          <a:xfrm rot="0">
            <a:off x="-4185053" y="1028700"/>
            <a:ext cx="15432595" cy="8319815"/>
            <a:chOff x="0" y="0"/>
            <a:chExt cx="894260" cy="482101"/>
          </a:xfrm>
        </p:grpSpPr>
        <p:sp>
          <p:nvSpPr>
            <p:cNvPr name="Freeform 10" id="10"/>
            <p:cNvSpPr/>
            <p:nvPr/>
          </p:nvSpPr>
          <p:spPr>
            <a:xfrm flipH="false" flipV="false" rot="0">
              <a:off x="0" y="0"/>
              <a:ext cx="894260" cy="482101"/>
            </a:xfrm>
            <a:custGeom>
              <a:avLst/>
              <a:gdLst/>
              <a:ahLst/>
              <a:cxnLst/>
              <a:rect r="r" b="b" t="t" l="l"/>
              <a:pathLst>
                <a:path h="482101" w="894260">
                  <a:moveTo>
                    <a:pt x="203200" y="0"/>
                  </a:moveTo>
                  <a:lnTo>
                    <a:pt x="894260" y="0"/>
                  </a:lnTo>
                  <a:lnTo>
                    <a:pt x="691060" y="482101"/>
                  </a:lnTo>
                  <a:lnTo>
                    <a:pt x="0" y="482101"/>
                  </a:lnTo>
                  <a:lnTo>
                    <a:pt x="203200" y="0"/>
                  </a:lnTo>
                  <a:close/>
                </a:path>
              </a:pathLst>
            </a:custGeom>
            <a:solidFill>
              <a:srgbClr val="5098D1"/>
            </a:solidFill>
          </p:spPr>
        </p:sp>
        <p:sp>
          <p:nvSpPr>
            <p:cNvPr name="TextBox 11" id="11"/>
            <p:cNvSpPr txBox="true"/>
            <p:nvPr/>
          </p:nvSpPr>
          <p:spPr>
            <a:xfrm>
              <a:off x="101600" y="-38100"/>
              <a:ext cx="691060" cy="520201"/>
            </a:xfrm>
            <a:prstGeom prst="rect">
              <a:avLst/>
            </a:prstGeom>
          </p:spPr>
          <p:txBody>
            <a:bodyPr anchor="ctr" rtlCol="false" tIns="50800" lIns="50800" bIns="50800" rIns="50800"/>
            <a:lstStyle/>
            <a:p>
              <a:pPr algn="ctr">
                <a:lnSpc>
                  <a:spcPts val="2659"/>
                </a:lnSpc>
                <a:spcBef>
                  <a:spcPct val="0"/>
                </a:spcBef>
              </a:pPr>
            </a:p>
          </p:txBody>
        </p:sp>
      </p:grpSp>
      <p:sp>
        <p:nvSpPr>
          <p:cNvPr name="AutoShape 12" id="12"/>
          <p:cNvSpPr/>
          <p:nvPr/>
        </p:nvSpPr>
        <p:spPr>
          <a:xfrm>
            <a:off x="0" y="864090"/>
            <a:ext cx="16950397" cy="0"/>
          </a:xfrm>
          <a:prstGeom prst="line">
            <a:avLst/>
          </a:prstGeom>
          <a:ln cap="flat" w="28575">
            <a:solidFill>
              <a:srgbClr val="000000">
                <a:alpha val="52941"/>
              </a:srgbClr>
            </a:solidFill>
            <a:prstDash val="solid"/>
            <a:headEnd type="none" len="sm" w="sm"/>
            <a:tailEnd type="none" len="sm" w="sm"/>
          </a:ln>
        </p:spPr>
      </p:sp>
      <p:sp>
        <p:nvSpPr>
          <p:cNvPr name="Freeform 13" id="13"/>
          <p:cNvSpPr/>
          <p:nvPr/>
        </p:nvSpPr>
        <p:spPr>
          <a:xfrm flipH="false" flipV="false" rot="0">
            <a:off x="11247543" y="1030340"/>
            <a:ext cx="7040457" cy="8319815"/>
          </a:xfrm>
          <a:custGeom>
            <a:avLst/>
            <a:gdLst/>
            <a:ahLst/>
            <a:cxnLst/>
            <a:rect r="r" b="b" t="t" l="l"/>
            <a:pathLst>
              <a:path h="8319815" w="7040457">
                <a:moveTo>
                  <a:pt x="0" y="0"/>
                </a:moveTo>
                <a:lnTo>
                  <a:pt x="7040457" y="0"/>
                </a:lnTo>
                <a:lnTo>
                  <a:pt x="7040457" y="8319814"/>
                </a:lnTo>
                <a:lnTo>
                  <a:pt x="0" y="8319814"/>
                </a:lnTo>
                <a:lnTo>
                  <a:pt x="0" y="0"/>
                </a:lnTo>
                <a:close/>
              </a:path>
            </a:pathLst>
          </a:custGeom>
          <a:blipFill>
            <a:blip r:embed="rId2">
              <a:alphaModFix amt="52000"/>
            </a:blip>
            <a:stretch>
              <a:fillRect l="-10414" t="-21329" r="-65770" b="-21329"/>
            </a:stretch>
          </a:blipFill>
        </p:spPr>
      </p:sp>
      <p:sp>
        <p:nvSpPr>
          <p:cNvPr name="Freeform 14" id="14"/>
          <p:cNvSpPr/>
          <p:nvPr/>
        </p:nvSpPr>
        <p:spPr>
          <a:xfrm flipH="false" flipV="false" rot="0">
            <a:off x="16950397" y="1288165"/>
            <a:ext cx="1076801" cy="1076801"/>
          </a:xfrm>
          <a:custGeom>
            <a:avLst/>
            <a:gdLst/>
            <a:ahLst/>
            <a:cxnLst/>
            <a:rect r="r" b="b" t="t" l="l"/>
            <a:pathLst>
              <a:path h="1076801" w="1076801">
                <a:moveTo>
                  <a:pt x="0" y="0"/>
                </a:moveTo>
                <a:lnTo>
                  <a:pt x="1076801" y="0"/>
                </a:lnTo>
                <a:lnTo>
                  <a:pt x="1076801" y="1076801"/>
                </a:lnTo>
                <a:lnTo>
                  <a:pt x="0" y="1076801"/>
                </a:lnTo>
                <a:lnTo>
                  <a:pt x="0" y="0"/>
                </a:lnTo>
                <a:close/>
              </a:path>
            </a:pathLst>
          </a:custGeom>
          <a:blipFill>
            <a:blip r:embed="rId3"/>
            <a:stretch>
              <a:fillRect l="0" t="0" r="0" b="0"/>
            </a:stretch>
          </a:blipFill>
        </p:spPr>
      </p:sp>
      <p:sp>
        <p:nvSpPr>
          <p:cNvPr name="Freeform 15" id="15"/>
          <p:cNvSpPr/>
          <p:nvPr/>
        </p:nvSpPr>
        <p:spPr>
          <a:xfrm flipH="false" flipV="false" rot="0">
            <a:off x="9661178" y="5890320"/>
            <a:ext cx="7956208" cy="2632782"/>
          </a:xfrm>
          <a:custGeom>
            <a:avLst/>
            <a:gdLst/>
            <a:ahLst/>
            <a:cxnLst/>
            <a:rect r="r" b="b" t="t" l="l"/>
            <a:pathLst>
              <a:path h="2632782" w="7956208">
                <a:moveTo>
                  <a:pt x="0" y="0"/>
                </a:moveTo>
                <a:lnTo>
                  <a:pt x="7956208" y="0"/>
                </a:lnTo>
                <a:lnTo>
                  <a:pt x="7956208" y="2632781"/>
                </a:lnTo>
                <a:lnTo>
                  <a:pt x="0" y="2632781"/>
                </a:lnTo>
                <a:lnTo>
                  <a:pt x="0" y="0"/>
                </a:lnTo>
                <a:close/>
              </a:path>
            </a:pathLst>
          </a:custGeom>
          <a:blipFill>
            <a:blip r:embed="rId4"/>
            <a:stretch>
              <a:fillRect l="0" t="0" r="0" b="0"/>
            </a:stretch>
          </a:blipFill>
        </p:spPr>
      </p:sp>
      <p:grpSp>
        <p:nvGrpSpPr>
          <p:cNvPr name="Group 16" id="16"/>
          <p:cNvGrpSpPr/>
          <p:nvPr/>
        </p:nvGrpSpPr>
        <p:grpSpPr>
          <a:xfrm rot="0">
            <a:off x="15350232" y="9530691"/>
            <a:ext cx="2676966" cy="567237"/>
            <a:chOff x="0" y="0"/>
            <a:chExt cx="3569288" cy="756316"/>
          </a:xfrm>
        </p:grpSpPr>
        <p:sp>
          <p:nvSpPr>
            <p:cNvPr name="TextBox 17" id="17"/>
            <p:cNvSpPr txBox="true"/>
            <p:nvPr/>
          </p:nvSpPr>
          <p:spPr>
            <a:xfrm rot="0">
              <a:off x="0" y="-85725"/>
              <a:ext cx="1686990" cy="842041"/>
            </a:xfrm>
            <a:prstGeom prst="rect">
              <a:avLst/>
            </a:prstGeom>
          </p:spPr>
          <p:txBody>
            <a:bodyPr anchor="t" rtlCol="false" tIns="0" lIns="0" bIns="0" rIns="0">
              <a:spAutoFit/>
            </a:bodyPr>
            <a:lstStyle/>
            <a:p>
              <a:pPr algn="ctr">
                <a:lnSpc>
                  <a:spcPts val="5236"/>
                </a:lnSpc>
              </a:pPr>
              <a:r>
                <a:rPr lang="en-US" sz="3740">
                  <a:solidFill>
                    <a:srgbClr val="000000">
                      <a:alpha val="43922"/>
                    </a:srgbClr>
                  </a:solidFill>
                  <a:latin typeface="Noto Sans Bold"/>
                </a:rPr>
                <a:t>page</a:t>
              </a:r>
            </a:p>
          </p:txBody>
        </p:sp>
        <p:sp>
          <p:nvSpPr>
            <p:cNvPr name="TextBox 18" id="18"/>
            <p:cNvSpPr txBox="true"/>
            <p:nvPr/>
          </p:nvSpPr>
          <p:spPr>
            <a:xfrm rot="0">
              <a:off x="1760500" y="-85725"/>
              <a:ext cx="1808788" cy="835341"/>
            </a:xfrm>
            <a:prstGeom prst="rect">
              <a:avLst/>
            </a:prstGeom>
          </p:spPr>
          <p:txBody>
            <a:bodyPr anchor="t" rtlCol="false" tIns="0" lIns="0" bIns="0" rIns="0">
              <a:spAutoFit/>
            </a:bodyPr>
            <a:lstStyle/>
            <a:p>
              <a:pPr algn="ctr">
                <a:lnSpc>
                  <a:spcPts val="5236"/>
                </a:lnSpc>
              </a:pPr>
              <a:r>
                <a:rPr lang="en-US" sz="3740">
                  <a:solidFill>
                    <a:srgbClr val="000000">
                      <a:alpha val="98824"/>
                    </a:srgbClr>
                  </a:solidFill>
                  <a:latin typeface="Noto Sans"/>
                </a:rPr>
                <a:t>|1</a:t>
              </a:r>
            </a:p>
          </p:txBody>
        </p:sp>
      </p:grpSp>
      <p:sp>
        <p:nvSpPr>
          <p:cNvPr name="TextBox 19" id="19"/>
          <p:cNvSpPr txBox="true"/>
          <p:nvPr/>
        </p:nvSpPr>
        <p:spPr>
          <a:xfrm rot="0">
            <a:off x="1028700" y="1929468"/>
            <a:ext cx="4559975"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Noto Sans Bold"/>
              </a:rPr>
              <a:t>Nhóm 7</a:t>
            </a:r>
          </a:p>
        </p:txBody>
      </p:sp>
      <p:sp>
        <p:nvSpPr>
          <p:cNvPr name="TextBox 20" id="20"/>
          <p:cNvSpPr txBox="true"/>
          <p:nvPr/>
        </p:nvSpPr>
        <p:spPr>
          <a:xfrm rot="0">
            <a:off x="9139238" y="4962842"/>
            <a:ext cx="9525" cy="323215"/>
          </a:xfrm>
          <a:prstGeom prst="rect">
            <a:avLst/>
          </a:prstGeom>
        </p:spPr>
        <p:txBody>
          <a:bodyPr anchor="t" rtlCol="false" tIns="0" lIns="0" bIns="0" rIns="0">
            <a:spAutoFit/>
          </a:bodyPr>
          <a:lstStyle/>
          <a:p>
            <a:pPr algn="ctr">
              <a:lnSpc>
                <a:spcPts val="2659"/>
              </a:lnSpc>
              <a:spcBef>
                <a:spcPct val="0"/>
              </a:spcBef>
            </a:pPr>
          </a:p>
        </p:txBody>
      </p:sp>
      <p:sp>
        <p:nvSpPr>
          <p:cNvPr name="TextBox 21" id="21"/>
          <p:cNvSpPr txBox="true"/>
          <p:nvPr/>
        </p:nvSpPr>
        <p:spPr>
          <a:xfrm rot="0">
            <a:off x="1028700" y="6288701"/>
            <a:ext cx="6297386" cy="1782519"/>
          </a:xfrm>
          <a:prstGeom prst="rect">
            <a:avLst/>
          </a:prstGeom>
        </p:spPr>
        <p:txBody>
          <a:bodyPr anchor="t" rtlCol="false" tIns="0" lIns="0" bIns="0" rIns="0">
            <a:spAutoFit/>
          </a:bodyPr>
          <a:lstStyle/>
          <a:p>
            <a:pPr>
              <a:lnSpc>
                <a:spcPts val="3487"/>
              </a:lnSpc>
            </a:pPr>
            <a:r>
              <a:rPr lang="en-US" sz="2491">
                <a:solidFill>
                  <a:srgbClr val="FFFFFF"/>
                </a:solidFill>
                <a:latin typeface="DejaVu Serif Bold"/>
              </a:rPr>
              <a:t>B20DCAT090 - Nguyễn Mạnh Hưng</a:t>
            </a:r>
          </a:p>
          <a:p>
            <a:pPr>
              <a:lnSpc>
                <a:spcPts val="3487"/>
              </a:lnSpc>
            </a:pPr>
            <a:r>
              <a:rPr lang="en-US" sz="2491">
                <a:solidFill>
                  <a:srgbClr val="FFFFFF"/>
                </a:solidFill>
                <a:latin typeface="DejaVu Serif Bold"/>
              </a:rPr>
              <a:t>B20DCAT094 - Ninh Chí Hướng</a:t>
            </a:r>
          </a:p>
          <a:p>
            <a:pPr>
              <a:lnSpc>
                <a:spcPts val="3487"/>
              </a:lnSpc>
            </a:pPr>
            <a:r>
              <a:rPr lang="en-US" sz="2491">
                <a:solidFill>
                  <a:srgbClr val="FFFFFF"/>
                </a:solidFill>
                <a:latin typeface="DejaVu Serif Bold"/>
              </a:rPr>
              <a:t>B20DCAT098 - Hoàng Trung Kiên</a:t>
            </a:r>
          </a:p>
          <a:p>
            <a:pPr>
              <a:lnSpc>
                <a:spcPts val="3487"/>
              </a:lnSpc>
            </a:pPr>
            <a:r>
              <a:rPr lang="en-US" sz="2491">
                <a:solidFill>
                  <a:srgbClr val="FFFFFF"/>
                </a:solidFill>
                <a:latin typeface="DejaVu Serif Bold"/>
              </a:rPr>
              <a:t>B20DCAT102 - Nguyễn Văn Khang</a:t>
            </a:r>
          </a:p>
        </p:txBody>
      </p:sp>
      <p:sp>
        <p:nvSpPr>
          <p:cNvPr name="TextBox 22" id="22"/>
          <p:cNvSpPr txBox="true"/>
          <p:nvPr/>
        </p:nvSpPr>
        <p:spPr>
          <a:xfrm rot="0">
            <a:off x="6838135" y="1929468"/>
            <a:ext cx="9611951"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Noto Sans Bold"/>
              </a:rPr>
              <a:t>Zeek </a:t>
            </a:r>
            <a:r>
              <a:rPr lang="en-US" sz="9200">
                <a:solidFill>
                  <a:srgbClr val="000000"/>
                </a:solidFill>
                <a:latin typeface="Noto Sans Bold"/>
              </a:rPr>
              <a:t>Scripting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38B6FF"/>
        </a:solidFill>
      </p:bgPr>
    </p:bg>
    <p:spTree>
      <p:nvGrpSpPr>
        <p:cNvPr id="1" name=""/>
        <p:cNvGrpSpPr/>
        <p:nvPr/>
      </p:nvGrpSpPr>
      <p:grpSpPr>
        <a:xfrm>
          <a:off x="0" y="0"/>
          <a:ext cx="0" cy="0"/>
          <a:chOff x="0" y="0"/>
          <a:chExt cx="0" cy="0"/>
        </a:xfrm>
      </p:grpSpPr>
      <p:grpSp>
        <p:nvGrpSpPr>
          <p:cNvPr name="Group 2" id="2"/>
          <p:cNvGrpSpPr/>
          <p:nvPr/>
        </p:nvGrpSpPr>
        <p:grpSpPr>
          <a:xfrm rot="0">
            <a:off x="2722050" y="-237423"/>
            <a:ext cx="20156439" cy="11840440"/>
            <a:chOff x="0" y="0"/>
            <a:chExt cx="821382" cy="482502"/>
          </a:xfrm>
        </p:grpSpPr>
        <p:sp>
          <p:nvSpPr>
            <p:cNvPr name="Freeform 3" id="3"/>
            <p:cNvSpPr/>
            <p:nvPr/>
          </p:nvSpPr>
          <p:spPr>
            <a:xfrm flipH="false" flipV="false" rot="0">
              <a:off x="0" y="0"/>
              <a:ext cx="821382" cy="482502"/>
            </a:xfrm>
            <a:custGeom>
              <a:avLst/>
              <a:gdLst/>
              <a:ahLst/>
              <a:cxnLst/>
              <a:rect r="r" b="b" t="t" l="l"/>
              <a:pathLst>
                <a:path h="482502" w="821382">
                  <a:moveTo>
                    <a:pt x="203200" y="0"/>
                  </a:moveTo>
                  <a:lnTo>
                    <a:pt x="821382" y="0"/>
                  </a:lnTo>
                  <a:lnTo>
                    <a:pt x="618182" y="482502"/>
                  </a:lnTo>
                  <a:lnTo>
                    <a:pt x="0" y="482502"/>
                  </a:lnTo>
                  <a:lnTo>
                    <a:pt x="203200" y="0"/>
                  </a:lnTo>
                  <a:close/>
                </a:path>
              </a:pathLst>
            </a:custGeom>
            <a:solidFill>
              <a:srgbClr val="74C5FF"/>
            </a:solidFill>
          </p:spPr>
        </p:sp>
        <p:sp>
          <p:nvSpPr>
            <p:cNvPr name="TextBox 4" id="4"/>
            <p:cNvSpPr txBox="true"/>
            <p:nvPr/>
          </p:nvSpPr>
          <p:spPr>
            <a:xfrm>
              <a:off x="101600" y="-38100"/>
              <a:ext cx="618182" cy="520602"/>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337603" y="9516403"/>
            <a:ext cx="16950397" cy="0"/>
          </a:xfrm>
          <a:prstGeom prst="line">
            <a:avLst/>
          </a:prstGeom>
          <a:ln cap="flat" w="28575">
            <a:solidFill>
              <a:srgbClr val="000000">
                <a:alpha val="52941"/>
              </a:srgbClr>
            </a:solidFill>
            <a:prstDash val="solid"/>
            <a:headEnd type="none" len="sm" w="sm"/>
            <a:tailEnd type="none" len="sm" w="sm"/>
          </a:ln>
        </p:spPr>
      </p:sp>
      <p:sp>
        <p:nvSpPr>
          <p:cNvPr name="AutoShape 6" id="6"/>
          <p:cNvSpPr/>
          <p:nvPr/>
        </p:nvSpPr>
        <p:spPr>
          <a:xfrm>
            <a:off x="0" y="864090"/>
            <a:ext cx="16950397" cy="0"/>
          </a:xfrm>
          <a:prstGeom prst="line">
            <a:avLst/>
          </a:prstGeom>
          <a:ln cap="flat" w="28575">
            <a:solidFill>
              <a:srgbClr val="000000">
                <a:alpha val="52941"/>
              </a:srgbClr>
            </a:solidFill>
            <a:prstDash val="solid"/>
            <a:headEnd type="none" len="sm" w="sm"/>
            <a:tailEnd type="none" len="sm" w="sm"/>
          </a:ln>
        </p:spPr>
      </p:sp>
      <p:grpSp>
        <p:nvGrpSpPr>
          <p:cNvPr name="Group 7" id="7"/>
          <p:cNvGrpSpPr/>
          <p:nvPr/>
        </p:nvGrpSpPr>
        <p:grpSpPr>
          <a:xfrm rot="0">
            <a:off x="-1466822" y="-5105194"/>
            <a:ext cx="9942021" cy="5867309"/>
            <a:chOff x="0" y="0"/>
            <a:chExt cx="13256028" cy="7823078"/>
          </a:xfrm>
        </p:grpSpPr>
        <p:grpSp>
          <p:nvGrpSpPr>
            <p:cNvPr name="Group 8" id="8"/>
            <p:cNvGrpSpPr/>
            <p:nvPr/>
          </p:nvGrpSpPr>
          <p:grpSpPr>
            <a:xfrm rot="0">
              <a:off x="0" y="0"/>
              <a:ext cx="13256028" cy="7823078"/>
              <a:chOff x="0" y="0"/>
              <a:chExt cx="812800" cy="479676"/>
            </a:xfrm>
          </p:grpSpPr>
          <p:sp>
            <p:nvSpPr>
              <p:cNvPr name="Freeform 9" id="9"/>
              <p:cNvSpPr/>
              <p:nvPr/>
            </p:nvSpPr>
            <p:spPr>
              <a:xfrm flipH="false" flipV="false" rot="0">
                <a:off x="0" y="0"/>
                <a:ext cx="812800" cy="479676"/>
              </a:xfrm>
              <a:custGeom>
                <a:avLst/>
                <a:gdLst/>
                <a:ahLst/>
                <a:cxnLst/>
                <a:rect r="r" b="b" t="t" l="l"/>
                <a:pathLst>
                  <a:path h="479676" w="812800">
                    <a:moveTo>
                      <a:pt x="203200" y="0"/>
                    </a:moveTo>
                    <a:lnTo>
                      <a:pt x="812800" y="0"/>
                    </a:lnTo>
                    <a:lnTo>
                      <a:pt x="609600" y="479676"/>
                    </a:lnTo>
                    <a:lnTo>
                      <a:pt x="0" y="479676"/>
                    </a:lnTo>
                    <a:lnTo>
                      <a:pt x="203200" y="0"/>
                    </a:lnTo>
                    <a:close/>
                  </a:path>
                </a:pathLst>
              </a:custGeom>
              <a:solidFill>
                <a:srgbClr val="FFFFFF"/>
              </a:solidFill>
            </p:spPr>
          </p:sp>
          <p:sp>
            <p:nvSpPr>
              <p:cNvPr name="TextBox 10" id="10"/>
              <p:cNvSpPr txBox="true"/>
              <p:nvPr/>
            </p:nvSpPr>
            <p:spPr>
              <a:xfrm>
                <a:off x="101600" y="-38100"/>
                <a:ext cx="609600" cy="517776"/>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2471365" y="6828501"/>
              <a:ext cx="945646" cy="945646"/>
            </a:xfrm>
            <a:custGeom>
              <a:avLst/>
              <a:gdLst/>
              <a:ahLst/>
              <a:cxnLst/>
              <a:rect r="r" b="b" t="t" l="l"/>
              <a:pathLst>
                <a:path h="945646" w="945646">
                  <a:moveTo>
                    <a:pt x="0" y="0"/>
                  </a:moveTo>
                  <a:lnTo>
                    <a:pt x="945647" y="0"/>
                  </a:lnTo>
                  <a:lnTo>
                    <a:pt x="945647" y="945647"/>
                  </a:lnTo>
                  <a:lnTo>
                    <a:pt x="0" y="945647"/>
                  </a:lnTo>
                  <a:lnTo>
                    <a:pt x="0" y="0"/>
                  </a:lnTo>
                  <a:close/>
                </a:path>
              </a:pathLst>
            </a:custGeom>
            <a:blipFill>
              <a:blip r:embed="rId2"/>
              <a:stretch>
                <a:fillRect l="0" t="0" r="0" b="0"/>
              </a:stretch>
            </a:blipFill>
          </p:spPr>
        </p:sp>
        <p:sp>
          <p:nvSpPr>
            <p:cNvPr name="TextBox 12" id="12"/>
            <p:cNvSpPr txBox="true"/>
            <p:nvPr/>
          </p:nvSpPr>
          <p:spPr>
            <a:xfrm rot="0">
              <a:off x="3788137" y="6803415"/>
              <a:ext cx="5679753" cy="910094"/>
            </a:xfrm>
            <a:prstGeom prst="rect">
              <a:avLst/>
            </a:prstGeom>
          </p:spPr>
          <p:txBody>
            <a:bodyPr anchor="t" rtlCol="false" tIns="0" lIns="0" bIns="0" rIns="0">
              <a:spAutoFit/>
            </a:bodyPr>
            <a:lstStyle/>
            <a:p>
              <a:pPr algn="ctr">
                <a:lnSpc>
                  <a:spcPts val="5708"/>
                </a:lnSpc>
              </a:pPr>
              <a:r>
                <a:rPr lang="en-US" sz="4077">
                  <a:solidFill>
                    <a:srgbClr val="5271FF"/>
                  </a:solidFill>
                  <a:latin typeface="Noto Sans Bold"/>
                </a:rPr>
                <a:t>4. Framework </a:t>
              </a:r>
            </a:p>
          </p:txBody>
        </p:sp>
      </p:grpSp>
      <p:grpSp>
        <p:nvGrpSpPr>
          <p:cNvPr name="Group 13" id="13"/>
          <p:cNvGrpSpPr/>
          <p:nvPr/>
        </p:nvGrpSpPr>
        <p:grpSpPr>
          <a:xfrm rot="0">
            <a:off x="0" y="1028700"/>
            <a:ext cx="18288000" cy="8317810"/>
            <a:chOff x="0" y="0"/>
            <a:chExt cx="4816593" cy="2190699"/>
          </a:xfrm>
        </p:grpSpPr>
        <p:sp>
          <p:nvSpPr>
            <p:cNvPr name="Freeform 14" id="14"/>
            <p:cNvSpPr/>
            <p:nvPr/>
          </p:nvSpPr>
          <p:spPr>
            <a:xfrm flipH="false" flipV="false" rot="0">
              <a:off x="0" y="0"/>
              <a:ext cx="4816592" cy="2190699"/>
            </a:xfrm>
            <a:custGeom>
              <a:avLst/>
              <a:gdLst/>
              <a:ahLst/>
              <a:cxnLst/>
              <a:rect r="r" b="b" t="t" l="l"/>
              <a:pathLst>
                <a:path h="2190699" w="4816592">
                  <a:moveTo>
                    <a:pt x="0" y="0"/>
                  </a:moveTo>
                  <a:lnTo>
                    <a:pt x="4816592" y="0"/>
                  </a:lnTo>
                  <a:lnTo>
                    <a:pt x="4816592" y="2190699"/>
                  </a:lnTo>
                  <a:lnTo>
                    <a:pt x="0" y="2190699"/>
                  </a:lnTo>
                  <a:close/>
                </a:path>
              </a:pathLst>
            </a:custGeom>
            <a:solidFill>
              <a:srgbClr val="F5FBFF"/>
            </a:solidFill>
          </p:spPr>
        </p:sp>
        <p:sp>
          <p:nvSpPr>
            <p:cNvPr name="TextBox 15" id="15"/>
            <p:cNvSpPr txBox="true"/>
            <p:nvPr/>
          </p:nvSpPr>
          <p:spPr>
            <a:xfrm>
              <a:off x="0" y="-38100"/>
              <a:ext cx="4816593" cy="2228799"/>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1898" y="4637451"/>
            <a:ext cx="3698752" cy="4709059"/>
          </a:xfrm>
          <a:custGeom>
            <a:avLst/>
            <a:gdLst/>
            <a:ahLst/>
            <a:cxnLst/>
            <a:rect r="r" b="b" t="t" l="l"/>
            <a:pathLst>
              <a:path h="4709059" w="3698752">
                <a:moveTo>
                  <a:pt x="0" y="0"/>
                </a:moveTo>
                <a:lnTo>
                  <a:pt x="3698751" y="0"/>
                </a:lnTo>
                <a:lnTo>
                  <a:pt x="3698751" y="4709059"/>
                </a:lnTo>
                <a:lnTo>
                  <a:pt x="0" y="47090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10800000">
            <a:off x="15740890" y="1028700"/>
            <a:ext cx="2547110" cy="3358292"/>
          </a:xfrm>
          <a:custGeom>
            <a:avLst/>
            <a:gdLst/>
            <a:ahLst/>
            <a:cxnLst/>
            <a:rect r="r" b="b" t="t" l="l"/>
            <a:pathLst>
              <a:path h="3358292" w="2547110">
                <a:moveTo>
                  <a:pt x="0" y="0"/>
                </a:moveTo>
                <a:lnTo>
                  <a:pt x="2547110" y="0"/>
                </a:lnTo>
                <a:lnTo>
                  <a:pt x="2547110" y="3358292"/>
                </a:lnTo>
                <a:lnTo>
                  <a:pt x="0" y="33582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8" id="18"/>
          <p:cNvGrpSpPr/>
          <p:nvPr/>
        </p:nvGrpSpPr>
        <p:grpSpPr>
          <a:xfrm rot="0">
            <a:off x="15350232" y="9530691"/>
            <a:ext cx="2786676" cy="567237"/>
            <a:chOff x="0" y="0"/>
            <a:chExt cx="3715568" cy="756316"/>
          </a:xfrm>
        </p:grpSpPr>
        <p:sp>
          <p:nvSpPr>
            <p:cNvPr name="TextBox 19" id="19"/>
            <p:cNvSpPr txBox="true"/>
            <p:nvPr/>
          </p:nvSpPr>
          <p:spPr>
            <a:xfrm rot="0">
              <a:off x="0" y="-85725"/>
              <a:ext cx="1558483" cy="842041"/>
            </a:xfrm>
            <a:prstGeom prst="rect">
              <a:avLst/>
            </a:prstGeom>
          </p:spPr>
          <p:txBody>
            <a:bodyPr anchor="t" rtlCol="false" tIns="0" lIns="0" bIns="0" rIns="0">
              <a:spAutoFit/>
            </a:bodyPr>
            <a:lstStyle/>
            <a:p>
              <a:pPr algn="ctr">
                <a:lnSpc>
                  <a:spcPts val="5236"/>
                </a:lnSpc>
              </a:pPr>
              <a:r>
                <a:rPr lang="en-US" sz="3740">
                  <a:solidFill>
                    <a:srgbClr val="000000">
                      <a:alpha val="43922"/>
                    </a:srgbClr>
                  </a:solidFill>
                  <a:latin typeface="Noto Sans Bold"/>
                </a:rPr>
                <a:t>page</a:t>
              </a:r>
            </a:p>
          </p:txBody>
        </p:sp>
        <p:sp>
          <p:nvSpPr>
            <p:cNvPr name="TextBox 20" id="20"/>
            <p:cNvSpPr txBox="true"/>
            <p:nvPr/>
          </p:nvSpPr>
          <p:spPr>
            <a:xfrm rot="0">
              <a:off x="1626392" y="-85725"/>
              <a:ext cx="2089175" cy="835341"/>
            </a:xfrm>
            <a:prstGeom prst="rect">
              <a:avLst/>
            </a:prstGeom>
          </p:spPr>
          <p:txBody>
            <a:bodyPr anchor="t" rtlCol="false" tIns="0" lIns="0" bIns="0" rIns="0">
              <a:spAutoFit/>
            </a:bodyPr>
            <a:lstStyle/>
            <a:p>
              <a:pPr algn="ctr">
                <a:lnSpc>
                  <a:spcPts val="5236"/>
                </a:lnSpc>
              </a:pPr>
              <a:r>
                <a:rPr lang="en-US" sz="3740">
                  <a:solidFill>
                    <a:srgbClr val="000000">
                      <a:alpha val="98824"/>
                    </a:srgbClr>
                  </a:solidFill>
                  <a:latin typeface="Noto Sans"/>
                </a:rPr>
                <a:t>|10</a:t>
              </a:r>
            </a:p>
          </p:txBody>
        </p:sp>
      </p:grpSp>
      <p:sp>
        <p:nvSpPr>
          <p:cNvPr name="TextBox 21" id="21"/>
          <p:cNvSpPr txBox="true"/>
          <p:nvPr/>
        </p:nvSpPr>
        <p:spPr>
          <a:xfrm rot="0">
            <a:off x="6851958" y="4523151"/>
            <a:ext cx="4584085" cy="1020180"/>
          </a:xfrm>
          <a:prstGeom prst="rect">
            <a:avLst/>
          </a:prstGeom>
        </p:spPr>
        <p:txBody>
          <a:bodyPr anchor="t" rtlCol="false" tIns="0" lIns="0" bIns="0" rIns="0">
            <a:spAutoFit/>
          </a:bodyPr>
          <a:lstStyle/>
          <a:p>
            <a:pPr algn="ctr">
              <a:lnSpc>
                <a:spcPts val="8438"/>
              </a:lnSpc>
              <a:spcBef>
                <a:spcPct val="0"/>
              </a:spcBef>
            </a:pPr>
            <a:r>
              <a:rPr lang="en-US" sz="6027">
                <a:solidFill>
                  <a:srgbClr val="000000"/>
                </a:solidFill>
                <a:latin typeface="Noto Sans Bold"/>
              </a:rPr>
              <a:t>Framework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38B6FF"/>
        </a:solidFill>
      </p:bgPr>
    </p:bg>
    <p:spTree>
      <p:nvGrpSpPr>
        <p:cNvPr id="1" name=""/>
        <p:cNvGrpSpPr/>
        <p:nvPr/>
      </p:nvGrpSpPr>
      <p:grpSpPr>
        <a:xfrm>
          <a:off x="0" y="0"/>
          <a:ext cx="0" cy="0"/>
          <a:chOff x="0" y="0"/>
          <a:chExt cx="0" cy="0"/>
        </a:xfrm>
      </p:grpSpPr>
      <p:grpSp>
        <p:nvGrpSpPr>
          <p:cNvPr name="Group 2" id="2"/>
          <p:cNvGrpSpPr/>
          <p:nvPr/>
        </p:nvGrpSpPr>
        <p:grpSpPr>
          <a:xfrm rot="0">
            <a:off x="2722050" y="-237423"/>
            <a:ext cx="20156439" cy="11840440"/>
            <a:chOff x="0" y="0"/>
            <a:chExt cx="821382" cy="482502"/>
          </a:xfrm>
        </p:grpSpPr>
        <p:sp>
          <p:nvSpPr>
            <p:cNvPr name="Freeform 3" id="3"/>
            <p:cNvSpPr/>
            <p:nvPr/>
          </p:nvSpPr>
          <p:spPr>
            <a:xfrm flipH="false" flipV="false" rot="0">
              <a:off x="0" y="0"/>
              <a:ext cx="821382" cy="482502"/>
            </a:xfrm>
            <a:custGeom>
              <a:avLst/>
              <a:gdLst/>
              <a:ahLst/>
              <a:cxnLst/>
              <a:rect r="r" b="b" t="t" l="l"/>
              <a:pathLst>
                <a:path h="482502" w="821382">
                  <a:moveTo>
                    <a:pt x="203200" y="0"/>
                  </a:moveTo>
                  <a:lnTo>
                    <a:pt x="821382" y="0"/>
                  </a:lnTo>
                  <a:lnTo>
                    <a:pt x="618182" y="482502"/>
                  </a:lnTo>
                  <a:lnTo>
                    <a:pt x="0" y="482502"/>
                  </a:lnTo>
                  <a:lnTo>
                    <a:pt x="203200" y="0"/>
                  </a:lnTo>
                  <a:close/>
                </a:path>
              </a:pathLst>
            </a:custGeom>
            <a:solidFill>
              <a:srgbClr val="74C5FF"/>
            </a:solidFill>
          </p:spPr>
        </p:sp>
        <p:sp>
          <p:nvSpPr>
            <p:cNvPr name="TextBox 4" id="4"/>
            <p:cNvSpPr txBox="true"/>
            <p:nvPr/>
          </p:nvSpPr>
          <p:spPr>
            <a:xfrm>
              <a:off x="101600" y="-38100"/>
              <a:ext cx="618182" cy="520602"/>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337603" y="9516403"/>
            <a:ext cx="16950397" cy="0"/>
          </a:xfrm>
          <a:prstGeom prst="line">
            <a:avLst/>
          </a:prstGeom>
          <a:ln cap="flat" w="28575">
            <a:solidFill>
              <a:srgbClr val="000000">
                <a:alpha val="52941"/>
              </a:srgbClr>
            </a:solidFill>
            <a:prstDash val="solid"/>
            <a:headEnd type="none" len="sm" w="sm"/>
            <a:tailEnd type="none" len="sm" w="sm"/>
          </a:ln>
        </p:spPr>
      </p:sp>
      <p:sp>
        <p:nvSpPr>
          <p:cNvPr name="AutoShape 6" id="6"/>
          <p:cNvSpPr/>
          <p:nvPr/>
        </p:nvSpPr>
        <p:spPr>
          <a:xfrm>
            <a:off x="0" y="864090"/>
            <a:ext cx="16950397" cy="0"/>
          </a:xfrm>
          <a:prstGeom prst="line">
            <a:avLst/>
          </a:prstGeom>
          <a:ln cap="flat" w="28575">
            <a:solidFill>
              <a:srgbClr val="000000">
                <a:alpha val="52941"/>
              </a:srgbClr>
            </a:solidFill>
            <a:prstDash val="solid"/>
            <a:headEnd type="none" len="sm" w="sm"/>
            <a:tailEnd type="none" len="sm" w="sm"/>
          </a:ln>
        </p:spPr>
      </p:sp>
      <p:grpSp>
        <p:nvGrpSpPr>
          <p:cNvPr name="Group 7" id="7"/>
          <p:cNvGrpSpPr/>
          <p:nvPr/>
        </p:nvGrpSpPr>
        <p:grpSpPr>
          <a:xfrm rot="0">
            <a:off x="-1466822" y="-5818252"/>
            <a:ext cx="9942021" cy="6543669"/>
            <a:chOff x="0" y="0"/>
            <a:chExt cx="812800" cy="534971"/>
          </a:xfrm>
        </p:grpSpPr>
        <p:sp>
          <p:nvSpPr>
            <p:cNvPr name="Freeform 8" id="8"/>
            <p:cNvSpPr/>
            <p:nvPr/>
          </p:nvSpPr>
          <p:spPr>
            <a:xfrm flipH="false" flipV="false" rot="0">
              <a:off x="0" y="0"/>
              <a:ext cx="812800" cy="534971"/>
            </a:xfrm>
            <a:custGeom>
              <a:avLst/>
              <a:gdLst/>
              <a:ahLst/>
              <a:cxnLst/>
              <a:rect r="r" b="b" t="t" l="l"/>
              <a:pathLst>
                <a:path h="534971" w="812800">
                  <a:moveTo>
                    <a:pt x="203200" y="0"/>
                  </a:moveTo>
                  <a:lnTo>
                    <a:pt x="812800" y="0"/>
                  </a:lnTo>
                  <a:lnTo>
                    <a:pt x="609600" y="534971"/>
                  </a:lnTo>
                  <a:lnTo>
                    <a:pt x="0" y="534971"/>
                  </a:lnTo>
                  <a:lnTo>
                    <a:pt x="203200" y="0"/>
                  </a:lnTo>
                  <a:close/>
                </a:path>
              </a:pathLst>
            </a:custGeom>
            <a:solidFill>
              <a:srgbClr val="FFFFFF"/>
            </a:solidFill>
          </p:spPr>
        </p:sp>
        <p:sp>
          <p:nvSpPr>
            <p:cNvPr name="TextBox 9" id="9"/>
            <p:cNvSpPr txBox="true"/>
            <p:nvPr/>
          </p:nvSpPr>
          <p:spPr>
            <a:xfrm>
              <a:off x="101600" y="-38100"/>
              <a:ext cx="609600" cy="573071"/>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386702" y="16182"/>
            <a:ext cx="709235" cy="709235"/>
          </a:xfrm>
          <a:custGeom>
            <a:avLst/>
            <a:gdLst/>
            <a:ahLst/>
            <a:cxnLst/>
            <a:rect r="r" b="b" t="t" l="l"/>
            <a:pathLst>
              <a:path h="709235" w="709235">
                <a:moveTo>
                  <a:pt x="0" y="0"/>
                </a:moveTo>
                <a:lnTo>
                  <a:pt x="709234" y="0"/>
                </a:lnTo>
                <a:lnTo>
                  <a:pt x="709234" y="709235"/>
                </a:lnTo>
                <a:lnTo>
                  <a:pt x="0" y="709235"/>
                </a:lnTo>
                <a:lnTo>
                  <a:pt x="0" y="0"/>
                </a:lnTo>
                <a:close/>
              </a:path>
            </a:pathLst>
          </a:custGeom>
          <a:blipFill>
            <a:blip r:embed="rId2"/>
            <a:stretch>
              <a:fillRect l="0" t="0" r="0" b="0"/>
            </a:stretch>
          </a:blipFill>
        </p:spPr>
      </p:sp>
      <p:grpSp>
        <p:nvGrpSpPr>
          <p:cNvPr name="Group 11" id="11"/>
          <p:cNvGrpSpPr/>
          <p:nvPr/>
        </p:nvGrpSpPr>
        <p:grpSpPr>
          <a:xfrm rot="0">
            <a:off x="0" y="1028700"/>
            <a:ext cx="18288000" cy="8317810"/>
            <a:chOff x="0" y="0"/>
            <a:chExt cx="4816593" cy="2190699"/>
          </a:xfrm>
        </p:grpSpPr>
        <p:sp>
          <p:nvSpPr>
            <p:cNvPr name="Freeform 12" id="12"/>
            <p:cNvSpPr/>
            <p:nvPr/>
          </p:nvSpPr>
          <p:spPr>
            <a:xfrm flipH="false" flipV="false" rot="0">
              <a:off x="0" y="0"/>
              <a:ext cx="4816592" cy="2190699"/>
            </a:xfrm>
            <a:custGeom>
              <a:avLst/>
              <a:gdLst/>
              <a:ahLst/>
              <a:cxnLst/>
              <a:rect r="r" b="b" t="t" l="l"/>
              <a:pathLst>
                <a:path h="2190699" w="4816592">
                  <a:moveTo>
                    <a:pt x="0" y="0"/>
                  </a:moveTo>
                  <a:lnTo>
                    <a:pt x="4816592" y="0"/>
                  </a:lnTo>
                  <a:lnTo>
                    <a:pt x="4816592" y="2190699"/>
                  </a:lnTo>
                  <a:lnTo>
                    <a:pt x="0" y="2190699"/>
                  </a:lnTo>
                  <a:close/>
                </a:path>
              </a:pathLst>
            </a:custGeom>
            <a:solidFill>
              <a:srgbClr val="F5FBFF"/>
            </a:solidFill>
          </p:spPr>
        </p:sp>
        <p:sp>
          <p:nvSpPr>
            <p:cNvPr name="TextBox 13" id="13"/>
            <p:cNvSpPr txBox="true"/>
            <p:nvPr/>
          </p:nvSpPr>
          <p:spPr>
            <a:xfrm>
              <a:off x="0" y="-38100"/>
              <a:ext cx="4816593" cy="2228799"/>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374281" y="-24064"/>
            <a:ext cx="4594353" cy="704002"/>
          </a:xfrm>
          <a:prstGeom prst="rect">
            <a:avLst/>
          </a:prstGeom>
        </p:spPr>
        <p:txBody>
          <a:bodyPr anchor="t" rtlCol="false" tIns="0" lIns="0" bIns="0" rIns="0">
            <a:spAutoFit/>
          </a:bodyPr>
          <a:lstStyle/>
          <a:p>
            <a:pPr algn="ctr">
              <a:lnSpc>
                <a:spcPts val="5708"/>
              </a:lnSpc>
            </a:pPr>
            <a:r>
              <a:rPr lang="en-US" sz="4077">
                <a:solidFill>
                  <a:srgbClr val="5271FF"/>
                </a:solidFill>
                <a:latin typeface="Noto Sans Bold"/>
              </a:rPr>
              <a:t>4. Framework</a:t>
            </a:r>
            <a:r>
              <a:rPr lang="en-US" sz="4077">
                <a:solidFill>
                  <a:srgbClr val="5271FF"/>
                </a:solidFill>
                <a:latin typeface="Noto Sans Bold"/>
              </a:rPr>
              <a:t> </a:t>
            </a:r>
          </a:p>
        </p:txBody>
      </p:sp>
      <p:grpSp>
        <p:nvGrpSpPr>
          <p:cNvPr name="Group 15" id="15"/>
          <p:cNvGrpSpPr/>
          <p:nvPr/>
        </p:nvGrpSpPr>
        <p:grpSpPr>
          <a:xfrm rot="0">
            <a:off x="15350232" y="9530691"/>
            <a:ext cx="2786676" cy="567237"/>
            <a:chOff x="0" y="0"/>
            <a:chExt cx="3715568" cy="756316"/>
          </a:xfrm>
        </p:grpSpPr>
        <p:sp>
          <p:nvSpPr>
            <p:cNvPr name="TextBox 16" id="16"/>
            <p:cNvSpPr txBox="true"/>
            <p:nvPr/>
          </p:nvSpPr>
          <p:spPr>
            <a:xfrm rot="0">
              <a:off x="0" y="-85725"/>
              <a:ext cx="1558483" cy="842041"/>
            </a:xfrm>
            <a:prstGeom prst="rect">
              <a:avLst/>
            </a:prstGeom>
          </p:spPr>
          <p:txBody>
            <a:bodyPr anchor="t" rtlCol="false" tIns="0" lIns="0" bIns="0" rIns="0">
              <a:spAutoFit/>
            </a:bodyPr>
            <a:lstStyle/>
            <a:p>
              <a:pPr algn="ctr">
                <a:lnSpc>
                  <a:spcPts val="5236"/>
                </a:lnSpc>
              </a:pPr>
              <a:r>
                <a:rPr lang="en-US" sz="3740">
                  <a:solidFill>
                    <a:srgbClr val="000000">
                      <a:alpha val="43922"/>
                    </a:srgbClr>
                  </a:solidFill>
                  <a:latin typeface="Noto Sans Bold"/>
                </a:rPr>
                <a:t>page</a:t>
              </a:r>
            </a:p>
          </p:txBody>
        </p:sp>
        <p:sp>
          <p:nvSpPr>
            <p:cNvPr name="TextBox 17" id="17"/>
            <p:cNvSpPr txBox="true"/>
            <p:nvPr/>
          </p:nvSpPr>
          <p:spPr>
            <a:xfrm rot="0">
              <a:off x="1626392" y="-85725"/>
              <a:ext cx="2089175" cy="835341"/>
            </a:xfrm>
            <a:prstGeom prst="rect">
              <a:avLst/>
            </a:prstGeom>
          </p:spPr>
          <p:txBody>
            <a:bodyPr anchor="t" rtlCol="false" tIns="0" lIns="0" bIns="0" rIns="0">
              <a:spAutoFit/>
            </a:bodyPr>
            <a:lstStyle/>
            <a:p>
              <a:pPr algn="ctr">
                <a:lnSpc>
                  <a:spcPts val="5236"/>
                </a:lnSpc>
              </a:pPr>
              <a:r>
                <a:rPr lang="en-US" sz="3740">
                  <a:solidFill>
                    <a:srgbClr val="000000">
                      <a:alpha val="98824"/>
                    </a:srgbClr>
                  </a:solidFill>
                  <a:latin typeface="Noto Sans"/>
                </a:rPr>
                <a:t>|11</a:t>
              </a:r>
            </a:p>
          </p:txBody>
        </p:sp>
      </p:grpSp>
      <p:sp>
        <p:nvSpPr>
          <p:cNvPr name="TextBox 18" id="18"/>
          <p:cNvSpPr txBox="true"/>
          <p:nvPr/>
        </p:nvSpPr>
        <p:spPr>
          <a:xfrm rot="0">
            <a:off x="1683369" y="3145214"/>
            <a:ext cx="7262575" cy="4949444"/>
          </a:xfrm>
          <a:prstGeom prst="rect">
            <a:avLst/>
          </a:prstGeom>
        </p:spPr>
        <p:txBody>
          <a:bodyPr anchor="t" rtlCol="false" tIns="0" lIns="0" bIns="0" rIns="0">
            <a:spAutoFit/>
          </a:bodyPr>
          <a:lstStyle/>
          <a:p>
            <a:pPr marL="677927" indent="-338963" lvl="1">
              <a:lnSpc>
                <a:spcPts val="4396"/>
              </a:lnSpc>
              <a:buFont typeface="Arial"/>
              <a:buChar char="•"/>
            </a:pPr>
            <a:r>
              <a:rPr lang="en-US" sz="3140">
                <a:solidFill>
                  <a:srgbClr val="000000"/>
                </a:solidFill>
                <a:latin typeface="Noto Sans"/>
              </a:rPr>
              <a:t>Broker Communication Framework</a:t>
            </a:r>
          </a:p>
          <a:p>
            <a:pPr marL="677927" indent="-338963" lvl="1">
              <a:lnSpc>
                <a:spcPts val="4396"/>
              </a:lnSpc>
              <a:buFont typeface="Arial"/>
              <a:buChar char="•"/>
            </a:pPr>
            <a:r>
              <a:rPr lang="en-US" sz="3140">
                <a:solidFill>
                  <a:srgbClr val="000000"/>
                </a:solidFill>
                <a:latin typeface="Noto Sans"/>
              </a:rPr>
              <a:t>Cluster Framework</a:t>
            </a:r>
          </a:p>
          <a:p>
            <a:pPr marL="677927" indent="-338963" lvl="1">
              <a:lnSpc>
                <a:spcPts val="4396"/>
              </a:lnSpc>
              <a:buFont typeface="Arial"/>
              <a:buChar char="•"/>
            </a:pPr>
            <a:r>
              <a:rPr lang="en-US" sz="3140">
                <a:solidFill>
                  <a:srgbClr val="000000"/>
                </a:solidFill>
                <a:latin typeface="Noto Sans"/>
              </a:rPr>
              <a:t>Configuration Framework</a:t>
            </a:r>
          </a:p>
          <a:p>
            <a:pPr marL="677927" indent="-338963" lvl="1">
              <a:lnSpc>
                <a:spcPts val="4396"/>
              </a:lnSpc>
              <a:buFont typeface="Arial"/>
              <a:buChar char="•"/>
            </a:pPr>
            <a:r>
              <a:rPr lang="en-US" sz="3140">
                <a:solidFill>
                  <a:srgbClr val="000000"/>
                </a:solidFill>
                <a:latin typeface="Noto Sans"/>
              </a:rPr>
              <a:t>File Analysis Framework</a:t>
            </a:r>
          </a:p>
          <a:p>
            <a:pPr marL="677927" indent="-338963" lvl="1">
              <a:lnSpc>
                <a:spcPts val="4396"/>
              </a:lnSpc>
              <a:buFont typeface="Arial"/>
              <a:buChar char="•"/>
            </a:pPr>
            <a:r>
              <a:rPr lang="en-US" sz="3140">
                <a:solidFill>
                  <a:srgbClr val="000000"/>
                </a:solidFill>
                <a:latin typeface="Noto Sans"/>
              </a:rPr>
              <a:t>Input Framework</a:t>
            </a:r>
          </a:p>
          <a:p>
            <a:pPr marL="677927" indent="-338963" lvl="1">
              <a:lnSpc>
                <a:spcPts val="4396"/>
              </a:lnSpc>
              <a:buFont typeface="Arial"/>
              <a:buChar char="•"/>
            </a:pPr>
            <a:r>
              <a:rPr lang="en-US" sz="3140">
                <a:solidFill>
                  <a:srgbClr val="000000"/>
                </a:solidFill>
                <a:latin typeface="Noto Sans"/>
              </a:rPr>
              <a:t>Intelligence Framework</a:t>
            </a:r>
          </a:p>
          <a:p>
            <a:pPr marL="677927" indent="-338963" lvl="1">
              <a:lnSpc>
                <a:spcPts val="4396"/>
              </a:lnSpc>
              <a:buFont typeface="Arial"/>
              <a:buChar char="•"/>
            </a:pPr>
            <a:r>
              <a:rPr lang="en-US" sz="3140">
                <a:solidFill>
                  <a:srgbClr val="000000"/>
                </a:solidFill>
                <a:latin typeface="Noto Sans"/>
              </a:rPr>
              <a:t>Logging Framework</a:t>
            </a:r>
          </a:p>
          <a:p>
            <a:pPr marL="677927" indent="-338963" lvl="1">
              <a:lnSpc>
                <a:spcPts val="4396"/>
              </a:lnSpc>
              <a:buFont typeface="Arial"/>
              <a:buChar char="•"/>
            </a:pPr>
            <a:r>
              <a:rPr lang="en-US" sz="3140">
                <a:solidFill>
                  <a:srgbClr val="000000"/>
                </a:solidFill>
                <a:latin typeface="Noto Sans"/>
              </a:rPr>
              <a:t>Management Framework</a:t>
            </a:r>
          </a:p>
          <a:p>
            <a:pPr>
              <a:lnSpc>
                <a:spcPts val="4396"/>
              </a:lnSpc>
            </a:pPr>
          </a:p>
        </p:txBody>
      </p:sp>
      <p:sp>
        <p:nvSpPr>
          <p:cNvPr name="TextBox 19" id="19"/>
          <p:cNvSpPr txBox="true"/>
          <p:nvPr/>
        </p:nvSpPr>
        <p:spPr>
          <a:xfrm rot="0">
            <a:off x="1337603" y="1470649"/>
            <a:ext cx="14746521" cy="1082294"/>
          </a:xfrm>
          <a:prstGeom prst="rect">
            <a:avLst/>
          </a:prstGeom>
        </p:spPr>
        <p:txBody>
          <a:bodyPr anchor="t" rtlCol="false" tIns="0" lIns="0" bIns="0" rIns="0">
            <a:spAutoFit/>
          </a:bodyPr>
          <a:lstStyle/>
          <a:p>
            <a:pPr>
              <a:lnSpc>
                <a:spcPts val="4396"/>
              </a:lnSpc>
              <a:spcBef>
                <a:spcPct val="0"/>
              </a:spcBef>
            </a:pPr>
            <a:r>
              <a:rPr lang="en-US" sz="3140">
                <a:solidFill>
                  <a:srgbClr val="000000"/>
                </a:solidFill>
                <a:latin typeface="Noto Sans"/>
              </a:rPr>
              <a:t>Zeek bao gồm một số Framework cung cấp chức năng thường được sử dụng cho lớp Scripts. </a:t>
            </a:r>
          </a:p>
        </p:txBody>
      </p:sp>
      <p:sp>
        <p:nvSpPr>
          <p:cNvPr name="TextBox 20" id="20"/>
          <p:cNvSpPr txBox="true"/>
          <p:nvPr/>
        </p:nvSpPr>
        <p:spPr>
          <a:xfrm rot="0">
            <a:off x="9641582" y="3145214"/>
            <a:ext cx="4968593" cy="4378831"/>
          </a:xfrm>
          <a:prstGeom prst="rect">
            <a:avLst/>
          </a:prstGeom>
        </p:spPr>
        <p:txBody>
          <a:bodyPr anchor="t" rtlCol="false" tIns="0" lIns="0" bIns="0" rIns="0">
            <a:spAutoFit/>
          </a:bodyPr>
          <a:lstStyle/>
          <a:p>
            <a:pPr marL="677585" indent="-338793" lvl="1">
              <a:lnSpc>
                <a:spcPts val="4393"/>
              </a:lnSpc>
              <a:buFont typeface="Arial"/>
              <a:buChar char="•"/>
            </a:pPr>
            <a:r>
              <a:rPr lang="en-US" sz="3138">
                <a:solidFill>
                  <a:srgbClr val="000000"/>
                </a:solidFill>
                <a:latin typeface="Noto Sans"/>
              </a:rPr>
              <a:t>NetControl Framework</a:t>
            </a:r>
          </a:p>
          <a:p>
            <a:pPr marL="677585" indent="-338793" lvl="1">
              <a:lnSpc>
                <a:spcPts val="4393"/>
              </a:lnSpc>
              <a:buFont typeface="Arial"/>
              <a:buChar char="•"/>
            </a:pPr>
            <a:r>
              <a:rPr lang="en-US" sz="3138">
                <a:solidFill>
                  <a:srgbClr val="000000"/>
                </a:solidFill>
                <a:latin typeface="Noto Sans"/>
              </a:rPr>
              <a:t>Notice Framework</a:t>
            </a:r>
          </a:p>
          <a:p>
            <a:pPr marL="677585" indent="-338793" lvl="1">
              <a:lnSpc>
                <a:spcPts val="4393"/>
              </a:lnSpc>
              <a:buFont typeface="Arial"/>
              <a:buChar char="•"/>
            </a:pPr>
            <a:r>
              <a:rPr lang="en-US" sz="3138">
                <a:solidFill>
                  <a:srgbClr val="000000"/>
                </a:solidFill>
                <a:latin typeface="Noto Sans"/>
              </a:rPr>
              <a:t>Packet Analysis</a:t>
            </a:r>
          </a:p>
          <a:p>
            <a:pPr marL="677585" indent="-338793" lvl="1">
              <a:lnSpc>
                <a:spcPts val="4393"/>
              </a:lnSpc>
              <a:buFont typeface="Arial"/>
              <a:buChar char="•"/>
            </a:pPr>
            <a:r>
              <a:rPr lang="en-US" sz="3138">
                <a:solidFill>
                  <a:srgbClr val="000000"/>
                </a:solidFill>
                <a:latin typeface="Noto Sans"/>
              </a:rPr>
              <a:t>Signature Framework</a:t>
            </a:r>
          </a:p>
          <a:p>
            <a:pPr marL="677585" indent="-338793" lvl="1">
              <a:lnSpc>
                <a:spcPts val="4393"/>
              </a:lnSpc>
              <a:buFont typeface="Arial"/>
              <a:buChar char="•"/>
            </a:pPr>
            <a:r>
              <a:rPr lang="en-US" sz="3138">
                <a:solidFill>
                  <a:srgbClr val="000000"/>
                </a:solidFill>
                <a:latin typeface="Noto Sans"/>
              </a:rPr>
              <a:t>Summary Statistics</a:t>
            </a:r>
          </a:p>
          <a:p>
            <a:pPr marL="677585" indent="-338793" lvl="1">
              <a:lnSpc>
                <a:spcPts val="4393"/>
              </a:lnSpc>
              <a:buFont typeface="Arial"/>
              <a:buChar char="•"/>
            </a:pPr>
            <a:r>
              <a:rPr lang="en-US" sz="3138">
                <a:solidFill>
                  <a:srgbClr val="000000"/>
                </a:solidFill>
                <a:latin typeface="Noto Sans"/>
              </a:rPr>
              <a:t>Supervisor Framework</a:t>
            </a:r>
          </a:p>
          <a:p>
            <a:pPr marL="677585" indent="-338793" lvl="1">
              <a:lnSpc>
                <a:spcPts val="4393"/>
              </a:lnSpc>
              <a:buFont typeface="Arial"/>
              <a:buChar char="•"/>
            </a:pPr>
            <a:r>
              <a:rPr lang="en-US" sz="3138">
                <a:solidFill>
                  <a:srgbClr val="000000"/>
                </a:solidFill>
                <a:latin typeface="Noto Sans"/>
              </a:rPr>
              <a:t>Telemetry Framework</a:t>
            </a:r>
          </a:p>
          <a:p>
            <a:pPr marL="677585" indent="-338793" lvl="1">
              <a:lnSpc>
                <a:spcPts val="4393"/>
              </a:lnSpc>
              <a:buFont typeface="Arial"/>
              <a:buChar char="•"/>
            </a:pPr>
            <a:r>
              <a:rPr lang="en-US" sz="3138">
                <a:solidFill>
                  <a:srgbClr val="000000"/>
                </a:solidFill>
                <a:latin typeface="Noto Sans"/>
              </a:rPr>
              <a:t>TLS Decryption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38B6FF"/>
        </a:solidFill>
      </p:bgPr>
    </p:bg>
    <p:spTree>
      <p:nvGrpSpPr>
        <p:cNvPr id="1" name=""/>
        <p:cNvGrpSpPr/>
        <p:nvPr/>
      </p:nvGrpSpPr>
      <p:grpSpPr>
        <a:xfrm>
          <a:off x="0" y="0"/>
          <a:ext cx="0" cy="0"/>
          <a:chOff x="0" y="0"/>
          <a:chExt cx="0" cy="0"/>
        </a:xfrm>
      </p:grpSpPr>
      <p:grpSp>
        <p:nvGrpSpPr>
          <p:cNvPr name="Group 2" id="2"/>
          <p:cNvGrpSpPr/>
          <p:nvPr/>
        </p:nvGrpSpPr>
        <p:grpSpPr>
          <a:xfrm rot="0">
            <a:off x="2722050" y="-237423"/>
            <a:ext cx="20156439" cy="11840440"/>
            <a:chOff x="0" y="0"/>
            <a:chExt cx="821382" cy="482502"/>
          </a:xfrm>
        </p:grpSpPr>
        <p:sp>
          <p:nvSpPr>
            <p:cNvPr name="Freeform 3" id="3"/>
            <p:cNvSpPr/>
            <p:nvPr/>
          </p:nvSpPr>
          <p:spPr>
            <a:xfrm flipH="false" flipV="false" rot="0">
              <a:off x="0" y="0"/>
              <a:ext cx="821382" cy="482502"/>
            </a:xfrm>
            <a:custGeom>
              <a:avLst/>
              <a:gdLst/>
              <a:ahLst/>
              <a:cxnLst/>
              <a:rect r="r" b="b" t="t" l="l"/>
              <a:pathLst>
                <a:path h="482502" w="821382">
                  <a:moveTo>
                    <a:pt x="203200" y="0"/>
                  </a:moveTo>
                  <a:lnTo>
                    <a:pt x="821382" y="0"/>
                  </a:lnTo>
                  <a:lnTo>
                    <a:pt x="618182" y="482502"/>
                  </a:lnTo>
                  <a:lnTo>
                    <a:pt x="0" y="482502"/>
                  </a:lnTo>
                  <a:lnTo>
                    <a:pt x="203200" y="0"/>
                  </a:lnTo>
                  <a:close/>
                </a:path>
              </a:pathLst>
            </a:custGeom>
            <a:solidFill>
              <a:srgbClr val="74C5FF"/>
            </a:solidFill>
          </p:spPr>
        </p:sp>
        <p:sp>
          <p:nvSpPr>
            <p:cNvPr name="TextBox 4" id="4"/>
            <p:cNvSpPr txBox="true"/>
            <p:nvPr/>
          </p:nvSpPr>
          <p:spPr>
            <a:xfrm>
              <a:off x="101600" y="-38100"/>
              <a:ext cx="618182" cy="520602"/>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337603" y="9516403"/>
            <a:ext cx="16950397" cy="0"/>
          </a:xfrm>
          <a:prstGeom prst="line">
            <a:avLst/>
          </a:prstGeom>
          <a:ln cap="flat" w="28575">
            <a:solidFill>
              <a:srgbClr val="000000">
                <a:alpha val="52941"/>
              </a:srgbClr>
            </a:solidFill>
            <a:prstDash val="solid"/>
            <a:headEnd type="none" len="sm" w="sm"/>
            <a:tailEnd type="none" len="sm" w="sm"/>
          </a:ln>
        </p:spPr>
      </p:sp>
      <p:sp>
        <p:nvSpPr>
          <p:cNvPr name="AutoShape 6" id="6"/>
          <p:cNvSpPr/>
          <p:nvPr/>
        </p:nvSpPr>
        <p:spPr>
          <a:xfrm>
            <a:off x="0" y="864090"/>
            <a:ext cx="16950397" cy="0"/>
          </a:xfrm>
          <a:prstGeom prst="line">
            <a:avLst/>
          </a:prstGeom>
          <a:ln cap="flat" w="28575">
            <a:solidFill>
              <a:srgbClr val="000000">
                <a:alpha val="52941"/>
              </a:srgbClr>
            </a:solidFill>
            <a:prstDash val="solid"/>
            <a:headEnd type="none" len="sm" w="sm"/>
            <a:tailEnd type="none" len="sm" w="sm"/>
          </a:ln>
        </p:spPr>
      </p:sp>
      <p:grpSp>
        <p:nvGrpSpPr>
          <p:cNvPr name="Group 7" id="7"/>
          <p:cNvGrpSpPr/>
          <p:nvPr/>
        </p:nvGrpSpPr>
        <p:grpSpPr>
          <a:xfrm rot="0">
            <a:off x="-1466822" y="-5818252"/>
            <a:ext cx="9942021" cy="6543669"/>
            <a:chOff x="0" y="0"/>
            <a:chExt cx="812800" cy="534971"/>
          </a:xfrm>
        </p:grpSpPr>
        <p:sp>
          <p:nvSpPr>
            <p:cNvPr name="Freeform 8" id="8"/>
            <p:cNvSpPr/>
            <p:nvPr/>
          </p:nvSpPr>
          <p:spPr>
            <a:xfrm flipH="false" flipV="false" rot="0">
              <a:off x="0" y="0"/>
              <a:ext cx="812800" cy="534971"/>
            </a:xfrm>
            <a:custGeom>
              <a:avLst/>
              <a:gdLst/>
              <a:ahLst/>
              <a:cxnLst/>
              <a:rect r="r" b="b" t="t" l="l"/>
              <a:pathLst>
                <a:path h="534971" w="812800">
                  <a:moveTo>
                    <a:pt x="203200" y="0"/>
                  </a:moveTo>
                  <a:lnTo>
                    <a:pt x="812800" y="0"/>
                  </a:lnTo>
                  <a:lnTo>
                    <a:pt x="609600" y="534971"/>
                  </a:lnTo>
                  <a:lnTo>
                    <a:pt x="0" y="534971"/>
                  </a:lnTo>
                  <a:lnTo>
                    <a:pt x="203200" y="0"/>
                  </a:lnTo>
                  <a:close/>
                </a:path>
              </a:pathLst>
            </a:custGeom>
            <a:solidFill>
              <a:srgbClr val="FFFFFF"/>
            </a:solidFill>
          </p:spPr>
        </p:sp>
        <p:sp>
          <p:nvSpPr>
            <p:cNvPr name="TextBox 9" id="9"/>
            <p:cNvSpPr txBox="true"/>
            <p:nvPr/>
          </p:nvSpPr>
          <p:spPr>
            <a:xfrm>
              <a:off x="101600" y="-38100"/>
              <a:ext cx="609600" cy="573071"/>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386702" y="16182"/>
            <a:ext cx="709235" cy="709235"/>
          </a:xfrm>
          <a:custGeom>
            <a:avLst/>
            <a:gdLst/>
            <a:ahLst/>
            <a:cxnLst/>
            <a:rect r="r" b="b" t="t" l="l"/>
            <a:pathLst>
              <a:path h="709235" w="709235">
                <a:moveTo>
                  <a:pt x="0" y="0"/>
                </a:moveTo>
                <a:lnTo>
                  <a:pt x="709234" y="0"/>
                </a:lnTo>
                <a:lnTo>
                  <a:pt x="709234" y="709235"/>
                </a:lnTo>
                <a:lnTo>
                  <a:pt x="0" y="709235"/>
                </a:lnTo>
                <a:lnTo>
                  <a:pt x="0" y="0"/>
                </a:lnTo>
                <a:close/>
              </a:path>
            </a:pathLst>
          </a:custGeom>
          <a:blipFill>
            <a:blip r:embed="rId2"/>
            <a:stretch>
              <a:fillRect l="0" t="0" r="0" b="0"/>
            </a:stretch>
          </a:blipFill>
        </p:spPr>
      </p:sp>
      <p:grpSp>
        <p:nvGrpSpPr>
          <p:cNvPr name="Group 11" id="11"/>
          <p:cNvGrpSpPr/>
          <p:nvPr/>
        </p:nvGrpSpPr>
        <p:grpSpPr>
          <a:xfrm rot="0">
            <a:off x="0" y="1028700"/>
            <a:ext cx="18288000" cy="8317810"/>
            <a:chOff x="0" y="0"/>
            <a:chExt cx="4816593" cy="2190699"/>
          </a:xfrm>
        </p:grpSpPr>
        <p:sp>
          <p:nvSpPr>
            <p:cNvPr name="Freeform 12" id="12"/>
            <p:cNvSpPr/>
            <p:nvPr/>
          </p:nvSpPr>
          <p:spPr>
            <a:xfrm flipH="false" flipV="false" rot="0">
              <a:off x="0" y="0"/>
              <a:ext cx="4816592" cy="2190699"/>
            </a:xfrm>
            <a:custGeom>
              <a:avLst/>
              <a:gdLst/>
              <a:ahLst/>
              <a:cxnLst/>
              <a:rect r="r" b="b" t="t" l="l"/>
              <a:pathLst>
                <a:path h="2190699" w="4816592">
                  <a:moveTo>
                    <a:pt x="0" y="0"/>
                  </a:moveTo>
                  <a:lnTo>
                    <a:pt x="4816592" y="0"/>
                  </a:lnTo>
                  <a:lnTo>
                    <a:pt x="4816592" y="2190699"/>
                  </a:lnTo>
                  <a:lnTo>
                    <a:pt x="0" y="2190699"/>
                  </a:lnTo>
                  <a:close/>
                </a:path>
              </a:pathLst>
            </a:custGeom>
            <a:solidFill>
              <a:srgbClr val="F5FBFF"/>
            </a:solidFill>
          </p:spPr>
        </p:sp>
        <p:sp>
          <p:nvSpPr>
            <p:cNvPr name="TextBox 13" id="13"/>
            <p:cNvSpPr txBox="true"/>
            <p:nvPr/>
          </p:nvSpPr>
          <p:spPr>
            <a:xfrm>
              <a:off x="0" y="-38100"/>
              <a:ext cx="4816593" cy="2228799"/>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0424531" y="4356594"/>
            <a:ext cx="7379262" cy="2652406"/>
          </a:xfrm>
          <a:custGeom>
            <a:avLst/>
            <a:gdLst/>
            <a:ahLst/>
            <a:cxnLst/>
            <a:rect r="r" b="b" t="t" l="l"/>
            <a:pathLst>
              <a:path h="2652406" w="7379262">
                <a:moveTo>
                  <a:pt x="0" y="0"/>
                </a:moveTo>
                <a:lnTo>
                  <a:pt x="7379262" y="0"/>
                </a:lnTo>
                <a:lnTo>
                  <a:pt x="7379262" y="2652407"/>
                </a:lnTo>
                <a:lnTo>
                  <a:pt x="0" y="2652407"/>
                </a:lnTo>
                <a:lnTo>
                  <a:pt x="0" y="0"/>
                </a:lnTo>
                <a:close/>
              </a:path>
            </a:pathLst>
          </a:custGeom>
          <a:blipFill>
            <a:blip r:embed="rId3"/>
            <a:stretch>
              <a:fillRect l="0" t="0" r="0" b="0"/>
            </a:stretch>
          </a:blipFill>
        </p:spPr>
      </p:sp>
      <p:sp>
        <p:nvSpPr>
          <p:cNvPr name="Freeform 15" id="15"/>
          <p:cNvSpPr/>
          <p:nvPr/>
        </p:nvSpPr>
        <p:spPr>
          <a:xfrm flipH="false" flipV="false" rot="0">
            <a:off x="386702" y="3453653"/>
            <a:ext cx="9563387" cy="4193512"/>
          </a:xfrm>
          <a:custGeom>
            <a:avLst/>
            <a:gdLst/>
            <a:ahLst/>
            <a:cxnLst/>
            <a:rect r="r" b="b" t="t" l="l"/>
            <a:pathLst>
              <a:path h="4193512" w="9563387">
                <a:moveTo>
                  <a:pt x="0" y="0"/>
                </a:moveTo>
                <a:lnTo>
                  <a:pt x="9563386" y="0"/>
                </a:lnTo>
                <a:lnTo>
                  <a:pt x="9563386" y="4193512"/>
                </a:lnTo>
                <a:lnTo>
                  <a:pt x="0" y="4193512"/>
                </a:lnTo>
                <a:lnTo>
                  <a:pt x="0" y="0"/>
                </a:lnTo>
                <a:close/>
              </a:path>
            </a:pathLst>
          </a:custGeom>
          <a:blipFill>
            <a:blip r:embed="rId4"/>
            <a:stretch>
              <a:fillRect l="0" t="0" r="0" b="0"/>
            </a:stretch>
          </a:blipFill>
        </p:spPr>
      </p:sp>
      <p:sp>
        <p:nvSpPr>
          <p:cNvPr name="TextBox 16" id="16"/>
          <p:cNvSpPr txBox="true"/>
          <p:nvPr/>
        </p:nvSpPr>
        <p:spPr>
          <a:xfrm rot="0">
            <a:off x="1374281" y="-24064"/>
            <a:ext cx="4594353" cy="704002"/>
          </a:xfrm>
          <a:prstGeom prst="rect">
            <a:avLst/>
          </a:prstGeom>
        </p:spPr>
        <p:txBody>
          <a:bodyPr anchor="t" rtlCol="false" tIns="0" lIns="0" bIns="0" rIns="0">
            <a:spAutoFit/>
          </a:bodyPr>
          <a:lstStyle/>
          <a:p>
            <a:pPr algn="ctr">
              <a:lnSpc>
                <a:spcPts val="5708"/>
              </a:lnSpc>
            </a:pPr>
            <a:r>
              <a:rPr lang="en-US" sz="4077">
                <a:solidFill>
                  <a:srgbClr val="5271FF"/>
                </a:solidFill>
                <a:latin typeface="Noto Sans Bold"/>
              </a:rPr>
              <a:t>4. Framework</a:t>
            </a:r>
            <a:r>
              <a:rPr lang="en-US" sz="4077">
                <a:solidFill>
                  <a:srgbClr val="5271FF"/>
                </a:solidFill>
                <a:latin typeface="Noto Sans Bold"/>
              </a:rPr>
              <a:t> </a:t>
            </a:r>
          </a:p>
        </p:txBody>
      </p:sp>
      <p:grpSp>
        <p:nvGrpSpPr>
          <p:cNvPr name="Group 17" id="17"/>
          <p:cNvGrpSpPr/>
          <p:nvPr/>
        </p:nvGrpSpPr>
        <p:grpSpPr>
          <a:xfrm rot="0">
            <a:off x="15350232" y="9530691"/>
            <a:ext cx="2786676" cy="567237"/>
            <a:chOff x="0" y="0"/>
            <a:chExt cx="3715568" cy="756316"/>
          </a:xfrm>
        </p:grpSpPr>
        <p:sp>
          <p:nvSpPr>
            <p:cNvPr name="TextBox 18" id="18"/>
            <p:cNvSpPr txBox="true"/>
            <p:nvPr/>
          </p:nvSpPr>
          <p:spPr>
            <a:xfrm rot="0">
              <a:off x="0" y="-85725"/>
              <a:ext cx="1558483" cy="842041"/>
            </a:xfrm>
            <a:prstGeom prst="rect">
              <a:avLst/>
            </a:prstGeom>
          </p:spPr>
          <p:txBody>
            <a:bodyPr anchor="t" rtlCol="false" tIns="0" lIns="0" bIns="0" rIns="0">
              <a:spAutoFit/>
            </a:bodyPr>
            <a:lstStyle/>
            <a:p>
              <a:pPr algn="ctr">
                <a:lnSpc>
                  <a:spcPts val="5236"/>
                </a:lnSpc>
              </a:pPr>
              <a:r>
                <a:rPr lang="en-US" sz="3740">
                  <a:solidFill>
                    <a:srgbClr val="000000">
                      <a:alpha val="43922"/>
                    </a:srgbClr>
                  </a:solidFill>
                  <a:latin typeface="Noto Sans Bold"/>
                </a:rPr>
                <a:t>page</a:t>
              </a:r>
            </a:p>
          </p:txBody>
        </p:sp>
        <p:sp>
          <p:nvSpPr>
            <p:cNvPr name="TextBox 19" id="19"/>
            <p:cNvSpPr txBox="true"/>
            <p:nvPr/>
          </p:nvSpPr>
          <p:spPr>
            <a:xfrm rot="0">
              <a:off x="1626392" y="-85725"/>
              <a:ext cx="2089175" cy="835341"/>
            </a:xfrm>
            <a:prstGeom prst="rect">
              <a:avLst/>
            </a:prstGeom>
          </p:spPr>
          <p:txBody>
            <a:bodyPr anchor="t" rtlCol="false" tIns="0" lIns="0" bIns="0" rIns="0">
              <a:spAutoFit/>
            </a:bodyPr>
            <a:lstStyle/>
            <a:p>
              <a:pPr algn="ctr">
                <a:lnSpc>
                  <a:spcPts val="5236"/>
                </a:lnSpc>
              </a:pPr>
              <a:r>
                <a:rPr lang="en-US" sz="3740">
                  <a:solidFill>
                    <a:srgbClr val="000000">
                      <a:alpha val="98824"/>
                    </a:srgbClr>
                  </a:solidFill>
                  <a:latin typeface="Noto Sans"/>
                </a:rPr>
                <a:t>|12</a:t>
              </a:r>
            </a:p>
          </p:txBody>
        </p:sp>
      </p:grpSp>
      <p:sp>
        <p:nvSpPr>
          <p:cNvPr name="TextBox 20" id="20"/>
          <p:cNvSpPr txBox="true"/>
          <p:nvPr/>
        </p:nvSpPr>
        <p:spPr>
          <a:xfrm rot="0">
            <a:off x="386702" y="1132031"/>
            <a:ext cx="5753149" cy="1420195"/>
          </a:xfrm>
          <a:prstGeom prst="rect">
            <a:avLst/>
          </a:prstGeom>
        </p:spPr>
        <p:txBody>
          <a:bodyPr anchor="t" rtlCol="false" tIns="0" lIns="0" bIns="0" rIns="0">
            <a:spAutoFit/>
          </a:bodyPr>
          <a:lstStyle/>
          <a:p>
            <a:pPr>
              <a:lnSpc>
                <a:spcPts val="5795"/>
              </a:lnSpc>
            </a:pPr>
            <a:r>
              <a:rPr lang="en-US" sz="4139">
                <a:solidFill>
                  <a:srgbClr val="000000"/>
                </a:solidFill>
                <a:latin typeface="Noto Sans"/>
              </a:rPr>
              <a:t>Example:</a:t>
            </a:r>
          </a:p>
          <a:p>
            <a:pPr>
              <a:lnSpc>
                <a:spcPts val="5795"/>
              </a:lnSpc>
              <a:spcBef>
                <a:spcPct val="0"/>
              </a:spcBef>
            </a:pPr>
            <a:r>
              <a:rPr lang="en-US" sz="4139">
                <a:solidFill>
                  <a:srgbClr val="000000"/>
                </a:solidFill>
                <a:latin typeface="Noto Sans"/>
              </a:rPr>
              <a:t>Notice Framework</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38B6FF"/>
        </a:solidFill>
      </p:bgPr>
    </p:bg>
    <p:spTree>
      <p:nvGrpSpPr>
        <p:cNvPr id="1" name=""/>
        <p:cNvGrpSpPr/>
        <p:nvPr/>
      </p:nvGrpSpPr>
      <p:grpSpPr>
        <a:xfrm>
          <a:off x="0" y="0"/>
          <a:ext cx="0" cy="0"/>
          <a:chOff x="0" y="0"/>
          <a:chExt cx="0" cy="0"/>
        </a:xfrm>
      </p:grpSpPr>
      <p:grpSp>
        <p:nvGrpSpPr>
          <p:cNvPr name="Group 2" id="2"/>
          <p:cNvGrpSpPr/>
          <p:nvPr/>
        </p:nvGrpSpPr>
        <p:grpSpPr>
          <a:xfrm rot="0">
            <a:off x="2722050" y="-237423"/>
            <a:ext cx="20156439" cy="11840440"/>
            <a:chOff x="0" y="0"/>
            <a:chExt cx="821382" cy="482502"/>
          </a:xfrm>
        </p:grpSpPr>
        <p:sp>
          <p:nvSpPr>
            <p:cNvPr name="Freeform 3" id="3"/>
            <p:cNvSpPr/>
            <p:nvPr/>
          </p:nvSpPr>
          <p:spPr>
            <a:xfrm flipH="false" flipV="false" rot="0">
              <a:off x="0" y="0"/>
              <a:ext cx="821382" cy="482502"/>
            </a:xfrm>
            <a:custGeom>
              <a:avLst/>
              <a:gdLst/>
              <a:ahLst/>
              <a:cxnLst/>
              <a:rect r="r" b="b" t="t" l="l"/>
              <a:pathLst>
                <a:path h="482502" w="821382">
                  <a:moveTo>
                    <a:pt x="203200" y="0"/>
                  </a:moveTo>
                  <a:lnTo>
                    <a:pt x="821382" y="0"/>
                  </a:lnTo>
                  <a:lnTo>
                    <a:pt x="618182" y="482502"/>
                  </a:lnTo>
                  <a:lnTo>
                    <a:pt x="0" y="482502"/>
                  </a:lnTo>
                  <a:lnTo>
                    <a:pt x="203200" y="0"/>
                  </a:lnTo>
                  <a:close/>
                </a:path>
              </a:pathLst>
            </a:custGeom>
            <a:solidFill>
              <a:srgbClr val="74C5FF"/>
            </a:solidFill>
          </p:spPr>
        </p:sp>
        <p:sp>
          <p:nvSpPr>
            <p:cNvPr name="TextBox 4" id="4"/>
            <p:cNvSpPr txBox="true"/>
            <p:nvPr/>
          </p:nvSpPr>
          <p:spPr>
            <a:xfrm>
              <a:off x="101600" y="-38100"/>
              <a:ext cx="618182" cy="520602"/>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337603" y="9516403"/>
            <a:ext cx="16950397" cy="0"/>
          </a:xfrm>
          <a:prstGeom prst="line">
            <a:avLst/>
          </a:prstGeom>
          <a:ln cap="flat" w="28575">
            <a:solidFill>
              <a:srgbClr val="000000">
                <a:alpha val="52941"/>
              </a:srgbClr>
            </a:solidFill>
            <a:prstDash val="solid"/>
            <a:headEnd type="none" len="sm" w="sm"/>
            <a:tailEnd type="none" len="sm" w="sm"/>
          </a:ln>
        </p:spPr>
      </p:sp>
      <p:sp>
        <p:nvSpPr>
          <p:cNvPr name="AutoShape 6" id="6"/>
          <p:cNvSpPr/>
          <p:nvPr/>
        </p:nvSpPr>
        <p:spPr>
          <a:xfrm>
            <a:off x="0" y="864090"/>
            <a:ext cx="16950397" cy="0"/>
          </a:xfrm>
          <a:prstGeom prst="line">
            <a:avLst/>
          </a:prstGeom>
          <a:ln cap="flat" w="28575">
            <a:solidFill>
              <a:srgbClr val="000000">
                <a:alpha val="52941"/>
              </a:srgbClr>
            </a:solidFill>
            <a:prstDash val="solid"/>
            <a:headEnd type="none" len="sm" w="sm"/>
            <a:tailEnd type="none" len="sm" w="sm"/>
          </a:ln>
        </p:spPr>
      </p:sp>
      <p:grpSp>
        <p:nvGrpSpPr>
          <p:cNvPr name="Group 7" id="7"/>
          <p:cNvGrpSpPr/>
          <p:nvPr/>
        </p:nvGrpSpPr>
        <p:grpSpPr>
          <a:xfrm rot="0">
            <a:off x="-1466822" y="-5818252"/>
            <a:ext cx="9942021" cy="6543669"/>
            <a:chOff x="0" y="0"/>
            <a:chExt cx="812800" cy="534971"/>
          </a:xfrm>
        </p:grpSpPr>
        <p:sp>
          <p:nvSpPr>
            <p:cNvPr name="Freeform 8" id="8"/>
            <p:cNvSpPr/>
            <p:nvPr/>
          </p:nvSpPr>
          <p:spPr>
            <a:xfrm flipH="false" flipV="false" rot="0">
              <a:off x="0" y="0"/>
              <a:ext cx="812800" cy="534971"/>
            </a:xfrm>
            <a:custGeom>
              <a:avLst/>
              <a:gdLst/>
              <a:ahLst/>
              <a:cxnLst/>
              <a:rect r="r" b="b" t="t" l="l"/>
              <a:pathLst>
                <a:path h="534971" w="812800">
                  <a:moveTo>
                    <a:pt x="203200" y="0"/>
                  </a:moveTo>
                  <a:lnTo>
                    <a:pt x="812800" y="0"/>
                  </a:lnTo>
                  <a:lnTo>
                    <a:pt x="609600" y="534971"/>
                  </a:lnTo>
                  <a:lnTo>
                    <a:pt x="0" y="534971"/>
                  </a:lnTo>
                  <a:lnTo>
                    <a:pt x="203200" y="0"/>
                  </a:lnTo>
                  <a:close/>
                </a:path>
              </a:pathLst>
            </a:custGeom>
            <a:solidFill>
              <a:srgbClr val="FFFFFF"/>
            </a:solidFill>
          </p:spPr>
        </p:sp>
        <p:sp>
          <p:nvSpPr>
            <p:cNvPr name="TextBox 9" id="9"/>
            <p:cNvSpPr txBox="true"/>
            <p:nvPr/>
          </p:nvSpPr>
          <p:spPr>
            <a:xfrm>
              <a:off x="101600" y="-38100"/>
              <a:ext cx="609600" cy="573071"/>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386702" y="16182"/>
            <a:ext cx="709235" cy="709235"/>
          </a:xfrm>
          <a:custGeom>
            <a:avLst/>
            <a:gdLst/>
            <a:ahLst/>
            <a:cxnLst/>
            <a:rect r="r" b="b" t="t" l="l"/>
            <a:pathLst>
              <a:path h="709235" w="709235">
                <a:moveTo>
                  <a:pt x="0" y="0"/>
                </a:moveTo>
                <a:lnTo>
                  <a:pt x="709234" y="0"/>
                </a:lnTo>
                <a:lnTo>
                  <a:pt x="709234" y="709235"/>
                </a:lnTo>
                <a:lnTo>
                  <a:pt x="0" y="709235"/>
                </a:lnTo>
                <a:lnTo>
                  <a:pt x="0" y="0"/>
                </a:lnTo>
                <a:close/>
              </a:path>
            </a:pathLst>
          </a:custGeom>
          <a:blipFill>
            <a:blip r:embed="rId2"/>
            <a:stretch>
              <a:fillRect l="0" t="0" r="0" b="0"/>
            </a:stretch>
          </a:blipFill>
        </p:spPr>
      </p:sp>
      <p:grpSp>
        <p:nvGrpSpPr>
          <p:cNvPr name="Group 11" id="11"/>
          <p:cNvGrpSpPr/>
          <p:nvPr/>
        </p:nvGrpSpPr>
        <p:grpSpPr>
          <a:xfrm rot="0">
            <a:off x="0" y="1028700"/>
            <a:ext cx="18288000" cy="8317810"/>
            <a:chOff x="0" y="0"/>
            <a:chExt cx="4816593" cy="2190699"/>
          </a:xfrm>
        </p:grpSpPr>
        <p:sp>
          <p:nvSpPr>
            <p:cNvPr name="Freeform 12" id="12"/>
            <p:cNvSpPr/>
            <p:nvPr/>
          </p:nvSpPr>
          <p:spPr>
            <a:xfrm flipH="false" flipV="false" rot="0">
              <a:off x="0" y="0"/>
              <a:ext cx="4816592" cy="2190699"/>
            </a:xfrm>
            <a:custGeom>
              <a:avLst/>
              <a:gdLst/>
              <a:ahLst/>
              <a:cxnLst/>
              <a:rect r="r" b="b" t="t" l="l"/>
              <a:pathLst>
                <a:path h="2190699" w="4816592">
                  <a:moveTo>
                    <a:pt x="0" y="0"/>
                  </a:moveTo>
                  <a:lnTo>
                    <a:pt x="4816592" y="0"/>
                  </a:lnTo>
                  <a:lnTo>
                    <a:pt x="4816592" y="2190699"/>
                  </a:lnTo>
                  <a:lnTo>
                    <a:pt x="0" y="2190699"/>
                  </a:lnTo>
                  <a:close/>
                </a:path>
              </a:pathLst>
            </a:custGeom>
            <a:solidFill>
              <a:srgbClr val="F5FBFF"/>
            </a:solidFill>
          </p:spPr>
        </p:sp>
        <p:sp>
          <p:nvSpPr>
            <p:cNvPr name="TextBox 13" id="13"/>
            <p:cNvSpPr txBox="true"/>
            <p:nvPr/>
          </p:nvSpPr>
          <p:spPr>
            <a:xfrm>
              <a:off x="0" y="-38100"/>
              <a:ext cx="4816593" cy="2228799"/>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374281" y="-24064"/>
            <a:ext cx="4594353" cy="704002"/>
          </a:xfrm>
          <a:prstGeom prst="rect">
            <a:avLst/>
          </a:prstGeom>
        </p:spPr>
        <p:txBody>
          <a:bodyPr anchor="t" rtlCol="false" tIns="0" lIns="0" bIns="0" rIns="0">
            <a:spAutoFit/>
          </a:bodyPr>
          <a:lstStyle/>
          <a:p>
            <a:pPr algn="ctr">
              <a:lnSpc>
                <a:spcPts val="5708"/>
              </a:lnSpc>
            </a:pPr>
            <a:r>
              <a:rPr lang="en-US" sz="4077">
                <a:solidFill>
                  <a:srgbClr val="5271FF"/>
                </a:solidFill>
                <a:latin typeface="Noto Sans Bold"/>
              </a:rPr>
              <a:t>References</a:t>
            </a:r>
          </a:p>
        </p:txBody>
      </p:sp>
      <p:grpSp>
        <p:nvGrpSpPr>
          <p:cNvPr name="Group 15" id="15"/>
          <p:cNvGrpSpPr/>
          <p:nvPr/>
        </p:nvGrpSpPr>
        <p:grpSpPr>
          <a:xfrm rot="0">
            <a:off x="15350232" y="9530691"/>
            <a:ext cx="2786676" cy="567237"/>
            <a:chOff x="0" y="0"/>
            <a:chExt cx="3715568" cy="756316"/>
          </a:xfrm>
        </p:grpSpPr>
        <p:sp>
          <p:nvSpPr>
            <p:cNvPr name="TextBox 16" id="16"/>
            <p:cNvSpPr txBox="true"/>
            <p:nvPr/>
          </p:nvSpPr>
          <p:spPr>
            <a:xfrm rot="0">
              <a:off x="0" y="-85725"/>
              <a:ext cx="1558483" cy="842041"/>
            </a:xfrm>
            <a:prstGeom prst="rect">
              <a:avLst/>
            </a:prstGeom>
          </p:spPr>
          <p:txBody>
            <a:bodyPr anchor="t" rtlCol="false" tIns="0" lIns="0" bIns="0" rIns="0">
              <a:spAutoFit/>
            </a:bodyPr>
            <a:lstStyle/>
            <a:p>
              <a:pPr algn="ctr">
                <a:lnSpc>
                  <a:spcPts val="5236"/>
                </a:lnSpc>
              </a:pPr>
              <a:r>
                <a:rPr lang="en-US" sz="3740">
                  <a:solidFill>
                    <a:srgbClr val="000000">
                      <a:alpha val="43922"/>
                    </a:srgbClr>
                  </a:solidFill>
                  <a:latin typeface="Noto Sans Bold"/>
                </a:rPr>
                <a:t>page</a:t>
              </a:r>
            </a:p>
          </p:txBody>
        </p:sp>
        <p:sp>
          <p:nvSpPr>
            <p:cNvPr name="TextBox 17" id="17"/>
            <p:cNvSpPr txBox="true"/>
            <p:nvPr/>
          </p:nvSpPr>
          <p:spPr>
            <a:xfrm rot="0">
              <a:off x="1626392" y="-85725"/>
              <a:ext cx="2089175" cy="835341"/>
            </a:xfrm>
            <a:prstGeom prst="rect">
              <a:avLst/>
            </a:prstGeom>
          </p:spPr>
          <p:txBody>
            <a:bodyPr anchor="t" rtlCol="false" tIns="0" lIns="0" bIns="0" rIns="0">
              <a:spAutoFit/>
            </a:bodyPr>
            <a:lstStyle/>
            <a:p>
              <a:pPr algn="ctr">
                <a:lnSpc>
                  <a:spcPts val="5236"/>
                </a:lnSpc>
              </a:pPr>
              <a:r>
                <a:rPr lang="en-US" sz="3740">
                  <a:solidFill>
                    <a:srgbClr val="000000">
                      <a:alpha val="98824"/>
                    </a:srgbClr>
                  </a:solidFill>
                  <a:latin typeface="Noto Sans"/>
                </a:rPr>
                <a:t>|13</a:t>
              </a:r>
            </a:p>
          </p:txBody>
        </p:sp>
      </p:grpSp>
      <p:sp>
        <p:nvSpPr>
          <p:cNvPr name="TextBox 18" id="18"/>
          <p:cNvSpPr txBox="true"/>
          <p:nvPr/>
        </p:nvSpPr>
        <p:spPr>
          <a:xfrm rot="0">
            <a:off x="1939872" y="1836389"/>
            <a:ext cx="13070653" cy="6660090"/>
          </a:xfrm>
          <a:prstGeom prst="rect">
            <a:avLst/>
          </a:prstGeom>
        </p:spPr>
        <p:txBody>
          <a:bodyPr anchor="t" rtlCol="false" tIns="0" lIns="0" bIns="0" rIns="0">
            <a:spAutoFit/>
          </a:bodyPr>
          <a:lstStyle/>
          <a:p>
            <a:pPr>
              <a:lnSpc>
                <a:spcPts val="4083"/>
              </a:lnSpc>
              <a:spcBef>
                <a:spcPct val="0"/>
              </a:spcBef>
            </a:pPr>
            <a:r>
              <a:rPr lang="en-US" sz="2916">
                <a:solidFill>
                  <a:srgbClr val="000000"/>
                </a:solidFill>
                <a:latin typeface="Noto Sans Bold"/>
              </a:rPr>
              <a:t>More Zeek Resources</a:t>
            </a:r>
          </a:p>
          <a:p>
            <a:pPr>
              <a:lnSpc>
                <a:spcPts val="4083"/>
              </a:lnSpc>
              <a:spcBef>
                <a:spcPct val="0"/>
              </a:spcBef>
            </a:pPr>
          </a:p>
          <a:p>
            <a:pPr>
              <a:lnSpc>
                <a:spcPts val="4083"/>
              </a:lnSpc>
              <a:spcBef>
                <a:spcPct val="0"/>
              </a:spcBef>
            </a:pPr>
            <a:r>
              <a:rPr lang="en-US" sz="2916">
                <a:solidFill>
                  <a:srgbClr val="000000"/>
                </a:solidFill>
                <a:latin typeface="Noto Sans"/>
              </a:rPr>
              <a:t>Zeek Documentation:</a:t>
            </a:r>
          </a:p>
          <a:p>
            <a:pPr>
              <a:lnSpc>
                <a:spcPts val="4083"/>
              </a:lnSpc>
              <a:spcBef>
                <a:spcPct val="0"/>
              </a:spcBef>
            </a:pPr>
            <a:r>
              <a:rPr lang="en-US" sz="2916">
                <a:solidFill>
                  <a:srgbClr val="1B75BC"/>
                </a:solidFill>
                <a:latin typeface="Noto Sans"/>
              </a:rPr>
              <a:t>https://docs.zeek.org/en/master/</a:t>
            </a:r>
          </a:p>
          <a:p>
            <a:pPr>
              <a:lnSpc>
                <a:spcPts val="4083"/>
              </a:lnSpc>
              <a:spcBef>
                <a:spcPct val="0"/>
              </a:spcBef>
            </a:pPr>
            <a:r>
              <a:rPr lang="en-US" sz="2916">
                <a:solidFill>
                  <a:srgbClr val="000000"/>
                </a:solidFill>
                <a:latin typeface="Noto Sans"/>
              </a:rPr>
              <a:t>Zeek packages:</a:t>
            </a:r>
          </a:p>
          <a:p>
            <a:pPr>
              <a:lnSpc>
                <a:spcPts val="4083"/>
              </a:lnSpc>
              <a:spcBef>
                <a:spcPct val="0"/>
              </a:spcBef>
            </a:pPr>
            <a:r>
              <a:rPr lang="en-US" sz="2916">
                <a:solidFill>
                  <a:srgbClr val="1B75BC"/>
                </a:solidFill>
                <a:latin typeface="Noto Sans"/>
              </a:rPr>
              <a:t>https://packages.zeek.org/packages</a:t>
            </a:r>
          </a:p>
          <a:p>
            <a:pPr>
              <a:lnSpc>
                <a:spcPts val="4083"/>
              </a:lnSpc>
              <a:spcBef>
                <a:spcPct val="0"/>
              </a:spcBef>
            </a:pPr>
            <a:r>
              <a:rPr lang="en-US" sz="2916">
                <a:solidFill>
                  <a:srgbClr val="000000"/>
                </a:solidFill>
                <a:latin typeface="Noto Sans"/>
              </a:rPr>
              <a:t>Zeek btest pcaps:</a:t>
            </a:r>
          </a:p>
          <a:p>
            <a:pPr>
              <a:lnSpc>
                <a:spcPts val="4083"/>
              </a:lnSpc>
              <a:spcBef>
                <a:spcPct val="0"/>
              </a:spcBef>
            </a:pPr>
            <a:r>
              <a:rPr lang="en-US" sz="2916">
                <a:solidFill>
                  <a:srgbClr val="1B75BC"/>
                </a:solidFill>
                <a:latin typeface="Noto Sans"/>
              </a:rPr>
              <a:t>https://github.com/zeek/zeek/tree/master/testing/btest/Traces</a:t>
            </a:r>
          </a:p>
          <a:p>
            <a:pPr>
              <a:lnSpc>
                <a:spcPts val="4083"/>
              </a:lnSpc>
              <a:spcBef>
                <a:spcPct val="0"/>
              </a:spcBef>
            </a:pPr>
            <a:r>
              <a:rPr lang="en-US" sz="2916">
                <a:solidFill>
                  <a:srgbClr val="000000"/>
                </a:solidFill>
                <a:latin typeface="Noto Sans"/>
              </a:rPr>
              <a:t>Zeek Github source:</a:t>
            </a:r>
          </a:p>
          <a:p>
            <a:pPr>
              <a:lnSpc>
                <a:spcPts val="4083"/>
              </a:lnSpc>
              <a:spcBef>
                <a:spcPct val="0"/>
              </a:spcBef>
            </a:pPr>
            <a:r>
              <a:rPr lang="en-US" sz="2916">
                <a:solidFill>
                  <a:srgbClr val="1B75BC"/>
                </a:solidFill>
                <a:latin typeface="Noto Sans"/>
              </a:rPr>
              <a:t>https://github.com/zeek/zeek</a:t>
            </a:r>
          </a:p>
          <a:p>
            <a:pPr>
              <a:lnSpc>
                <a:spcPts val="4083"/>
              </a:lnSpc>
              <a:spcBef>
                <a:spcPct val="0"/>
              </a:spcBef>
            </a:pPr>
            <a:r>
              <a:rPr lang="en-US" sz="2916">
                <a:solidFill>
                  <a:srgbClr val="000000"/>
                </a:solidFill>
                <a:latin typeface="Noto Sans"/>
              </a:rPr>
              <a:t>Zeek online:</a:t>
            </a:r>
          </a:p>
          <a:p>
            <a:pPr>
              <a:lnSpc>
                <a:spcPts val="4083"/>
              </a:lnSpc>
              <a:spcBef>
                <a:spcPct val="0"/>
              </a:spcBef>
            </a:pPr>
            <a:r>
              <a:rPr lang="en-US" sz="2916">
                <a:solidFill>
                  <a:srgbClr val="1B75BC"/>
                </a:solidFill>
                <a:latin typeface="Noto Sans"/>
              </a:rPr>
              <a:t>https://try.zeek.org/#/?example=hello</a:t>
            </a:r>
          </a:p>
          <a:p>
            <a:pPr>
              <a:lnSpc>
                <a:spcPts val="4083"/>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38B6FF"/>
        </a:solidFill>
      </p:bgPr>
    </p:bg>
    <p:spTree>
      <p:nvGrpSpPr>
        <p:cNvPr id="1" name=""/>
        <p:cNvGrpSpPr/>
        <p:nvPr/>
      </p:nvGrpSpPr>
      <p:grpSpPr>
        <a:xfrm>
          <a:off x="0" y="0"/>
          <a:ext cx="0" cy="0"/>
          <a:chOff x="0" y="0"/>
          <a:chExt cx="0" cy="0"/>
        </a:xfrm>
      </p:grpSpPr>
      <p:grpSp>
        <p:nvGrpSpPr>
          <p:cNvPr name="Group 2" id="2"/>
          <p:cNvGrpSpPr/>
          <p:nvPr/>
        </p:nvGrpSpPr>
        <p:grpSpPr>
          <a:xfrm rot="0">
            <a:off x="2722050" y="-237423"/>
            <a:ext cx="20156439" cy="11840440"/>
            <a:chOff x="0" y="0"/>
            <a:chExt cx="821382" cy="482502"/>
          </a:xfrm>
        </p:grpSpPr>
        <p:sp>
          <p:nvSpPr>
            <p:cNvPr name="Freeform 3" id="3"/>
            <p:cNvSpPr/>
            <p:nvPr/>
          </p:nvSpPr>
          <p:spPr>
            <a:xfrm flipH="false" flipV="false" rot="0">
              <a:off x="0" y="0"/>
              <a:ext cx="821382" cy="482502"/>
            </a:xfrm>
            <a:custGeom>
              <a:avLst/>
              <a:gdLst/>
              <a:ahLst/>
              <a:cxnLst/>
              <a:rect r="r" b="b" t="t" l="l"/>
              <a:pathLst>
                <a:path h="482502" w="821382">
                  <a:moveTo>
                    <a:pt x="203200" y="0"/>
                  </a:moveTo>
                  <a:lnTo>
                    <a:pt x="821382" y="0"/>
                  </a:lnTo>
                  <a:lnTo>
                    <a:pt x="618182" y="482502"/>
                  </a:lnTo>
                  <a:lnTo>
                    <a:pt x="0" y="482502"/>
                  </a:lnTo>
                  <a:lnTo>
                    <a:pt x="203200" y="0"/>
                  </a:lnTo>
                  <a:close/>
                </a:path>
              </a:pathLst>
            </a:custGeom>
            <a:solidFill>
              <a:srgbClr val="74C5FF"/>
            </a:solidFill>
          </p:spPr>
        </p:sp>
        <p:sp>
          <p:nvSpPr>
            <p:cNvPr name="TextBox 4" id="4"/>
            <p:cNvSpPr txBox="true"/>
            <p:nvPr/>
          </p:nvSpPr>
          <p:spPr>
            <a:xfrm>
              <a:off x="101600" y="-38100"/>
              <a:ext cx="618182" cy="520602"/>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337603" y="9516403"/>
            <a:ext cx="16950397" cy="0"/>
          </a:xfrm>
          <a:prstGeom prst="line">
            <a:avLst/>
          </a:prstGeom>
          <a:ln cap="flat" w="28575">
            <a:solidFill>
              <a:srgbClr val="000000">
                <a:alpha val="52941"/>
              </a:srgbClr>
            </a:solidFill>
            <a:prstDash val="solid"/>
            <a:headEnd type="none" len="sm" w="sm"/>
            <a:tailEnd type="none" len="sm" w="sm"/>
          </a:ln>
        </p:spPr>
      </p:sp>
      <p:sp>
        <p:nvSpPr>
          <p:cNvPr name="AutoShape 6" id="6"/>
          <p:cNvSpPr/>
          <p:nvPr/>
        </p:nvSpPr>
        <p:spPr>
          <a:xfrm>
            <a:off x="0" y="864090"/>
            <a:ext cx="16950397" cy="0"/>
          </a:xfrm>
          <a:prstGeom prst="line">
            <a:avLst/>
          </a:prstGeom>
          <a:ln cap="flat" w="28575">
            <a:solidFill>
              <a:srgbClr val="000000">
                <a:alpha val="52941"/>
              </a:srgbClr>
            </a:solidFill>
            <a:prstDash val="solid"/>
            <a:headEnd type="none" len="sm" w="sm"/>
            <a:tailEnd type="none" len="sm" w="sm"/>
          </a:ln>
        </p:spPr>
      </p:sp>
      <p:grpSp>
        <p:nvGrpSpPr>
          <p:cNvPr name="Group 7" id="7"/>
          <p:cNvGrpSpPr/>
          <p:nvPr/>
        </p:nvGrpSpPr>
        <p:grpSpPr>
          <a:xfrm rot="0">
            <a:off x="-1466822" y="-5105194"/>
            <a:ext cx="9942021" cy="5867309"/>
            <a:chOff x="0" y="0"/>
            <a:chExt cx="13256028" cy="7823078"/>
          </a:xfrm>
        </p:grpSpPr>
        <p:grpSp>
          <p:nvGrpSpPr>
            <p:cNvPr name="Group 8" id="8"/>
            <p:cNvGrpSpPr/>
            <p:nvPr/>
          </p:nvGrpSpPr>
          <p:grpSpPr>
            <a:xfrm rot="0">
              <a:off x="0" y="0"/>
              <a:ext cx="13256028" cy="7823078"/>
              <a:chOff x="0" y="0"/>
              <a:chExt cx="812800" cy="479676"/>
            </a:xfrm>
          </p:grpSpPr>
          <p:sp>
            <p:nvSpPr>
              <p:cNvPr name="Freeform 9" id="9"/>
              <p:cNvSpPr/>
              <p:nvPr/>
            </p:nvSpPr>
            <p:spPr>
              <a:xfrm flipH="false" flipV="false" rot="0">
                <a:off x="0" y="0"/>
                <a:ext cx="812800" cy="479676"/>
              </a:xfrm>
              <a:custGeom>
                <a:avLst/>
                <a:gdLst/>
                <a:ahLst/>
                <a:cxnLst/>
                <a:rect r="r" b="b" t="t" l="l"/>
                <a:pathLst>
                  <a:path h="479676" w="812800">
                    <a:moveTo>
                      <a:pt x="203200" y="0"/>
                    </a:moveTo>
                    <a:lnTo>
                      <a:pt x="812800" y="0"/>
                    </a:lnTo>
                    <a:lnTo>
                      <a:pt x="609600" y="479676"/>
                    </a:lnTo>
                    <a:lnTo>
                      <a:pt x="0" y="479676"/>
                    </a:lnTo>
                    <a:lnTo>
                      <a:pt x="203200" y="0"/>
                    </a:lnTo>
                    <a:close/>
                  </a:path>
                </a:pathLst>
              </a:custGeom>
              <a:solidFill>
                <a:srgbClr val="FFFFFF"/>
              </a:solidFill>
            </p:spPr>
          </p:sp>
          <p:sp>
            <p:nvSpPr>
              <p:cNvPr name="TextBox 10" id="10"/>
              <p:cNvSpPr txBox="true"/>
              <p:nvPr/>
            </p:nvSpPr>
            <p:spPr>
              <a:xfrm>
                <a:off x="101600" y="-38100"/>
                <a:ext cx="609600" cy="517776"/>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2471365" y="6828501"/>
              <a:ext cx="945646" cy="945646"/>
            </a:xfrm>
            <a:custGeom>
              <a:avLst/>
              <a:gdLst/>
              <a:ahLst/>
              <a:cxnLst/>
              <a:rect r="r" b="b" t="t" l="l"/>
              <a:pathLst>
                <a:path h="945646" w="945646">
                  <a:moveTo>
                    <a:pt x="0" y="0"/>
                  </a:moveTo>
                  <a:lnTo>
                    <a:pt x="945647" y="0"/>
                  </a:lnTo>
                  <a:lnTo>
                    <a:pt x="945647" y="945647"/>
                  </a:lnTo>
                  <a:lnTo>
                    <a:pt x="0" y="945647"/>
                  </a:lnTo>
                  <a:lnTo>
                    <a:pt x="0" y="0"/>
                  </a:lnTo>
                  <a:close/>
                </a:path>
              </a:pathLst>
            </a:custGeom>
            <a:blipFill>
              <a:blip r:embed="rId2"/>
              <a:stretch>
                <a:fillRect l="0" t="0" r="0" b="0"/>
              </a:stretch>
            </a:blipFill>
          </p:spPr>
        </p:sp>
        <p:sp>
          <p:nvSpPr>
            <p:cNvPr name="TextBox 12" id="12"/>
            <p:cNvSpPr txBox="true"/>
            <p:nvPr/>
          </p:nvSpPr>
          <p:spPr>
            <a:xfrm rot="0">
              <a:off x="3788137" y="6803415"/>
              <a:ext cx="5679753" cy="910094"/>
            </a:xfrm>
            <a:prstGeom prst="rect">
              <a:avLst/>
            </a:prstGeom>
          </p:spPr>
          <p:txBody>
            <a:bodyPr anchor="t" rtlCol="false" tIns="0" lIns="0" bIns="0" rIns="0">
              <a:spAutoFit/>
            </a:bodyPr>
            <a:lstStyle/>
            <a:p>
              <a:pPr algn="ctr">
                <a:lnSpc>
                  <a:spcPts val="5708"/>
                </a:lnSpc>
              </a:pPr>
              <a:r>
                <a:rPr lang="en-US" sz="4077">
                  <a:solidFill>
                    <a:srgbClr val="5271FF"/>
                  </a:solidFill>
                  <a:latin typeface="Noto Sans Bold"/>
                </a:rPr>
                <a:t>4. Demo</a:t>
              </a:r>
            </a:p>
          </p:txBody>
        </p:sp>
      </p:grpSp>
      <p:grpSp>
        <p:nvGrpSpPr>
          <p:cNvPr name="Group 13" id="13"/>
          <p:cNvGrpSpPr/>
          <p:nvPr/>
        </p:nvGrpSpPr>
        <p:grpSpPr>
          <a:xfrm rot="0">
            <a:off x="0" y="1028700"/>
            <a:ext cx="18288000" cy="8317810"/>
            <a:chOff x="0" y="0"/>
            <a:chExt cx="4816593" cy="2190699"/>
          </a:xfrm>
        </p:grpSpPr>
        <p:sp>
          <p:nvSpPr>
            <p:cNvPr name="Freeform 14" id="14"/>
            <p:cNvSpPr/>
            <p:nvPr/>
          </p:nvSpPr>
          <p:spPr>
            <a:xfrm flipH="false" flipV="false" rot="0">
              <a:off x="0" y="0"/>
              <a:ext cx="4816592" cy="2190699"/>
            </a:xfrm>
            <a:custGeom>
              <a:avLst/>
              <a:gdLst/>
              <a:ahLst/>
              <a:cxnLst/>
              <a:rect r="r" b="b" t="t" l="l"/>
              <a:pathLst>
                <a:path h="2190699" w="4816592">
                  <a:moveTo>
                    <a:pt x="0" y="0"/>
                  </a:moveTo>
                  <a:lnTo>
                    <a:pt x="4816592" y="0"/>
                  </a:lnTo>
                  <a:lnTo>
                    <a:pt x="4816592" y="2190699"/>
                  </a:lnTo>
                  <a:lnTo>
                    <a:pt x="0" y="2190699"/>
                  </a:lnTo>
                  <a:close/>
                </a:path>
              </a:pathLst>
            </a:custGeom>
            <a:solidFill>
              <a:srgbClr val="F5FBFF"/>
            </a:solidFill>
          </p:spPr>
        </p:sp>
        <p:sp>
          <p:nvSpPr>
            <p:cNvPr name="TextBox 15" id="15"/>
            <p:cNvSpPr txBox="true"/>
            <p:nvPr/>
          </p:nvSpPr>
          <p:spPr>
            <a:xfrm>
              <a:off x="0" y="-38100"/>
              <a:ext cx="4816593" cy="2228799"/>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1898" y="4637451"/>
            <a:ext cx="3698752" cy="4709059"/>
          </a:xfrm>
          <a:custGeom>
            <a:avLst/>
            <a:gdLst/>
            <a:ahLst/>
            <a:cxnLst/>
            <a:rect r="r" b="b" t="t" l="l"/>
            <a:pathLst>
              <a:path h="4709059" w="3698752">
                <a:moveTo>
                  <a:pt x="0" y="0"/>
                </a:moveTo>
                <a:lnTo>
                  <a:pt x="3698751" y="0"/>
                </a:lnTo>
                <a:lnTo>
                  <a:pt x="3698751" y="4709059"/>
                </a:lnTo>
                <a:lnTo>
                  <a:pt x="0" y="47090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10800000">
            <a:off x="15740890" y="1028700"/>
            <a:ext cx="2547110" cy="3358292"/>
          </a:xfrm>
          <a:custGeom>
            <a:avLst/>
            <a:gdLst/>
            <a:ahLst/>
            <a:cxnLst/>
            <a:rect r="r" b="b" t="t" l="l"/>
            <a:pathLst>
              <a:path h="3358292" w="2547110">
                <a:moveTo>
                  <a:pt x="0" y="0"/>
                </a:moveTo>
                <a:lnTo>
                  <a:pt x="2547110" y="0"/>
                </a:lnTo>
                <a:lnTo>
                  <a:pt x="2547110" y="3358292"/>
                </a:lnTo>
                <a:lnTo>
                  <a:pt x="0" y="33582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8" id="18"/>
          <p:cNvSpPr txBox="true"/>
          <p:nvPr/>
        </p:nvSpPr>
        <p:spPr>
          <a:xfrm rot="0">
            <a:off x="7745080" y="4410649"/>
            <a:ext cx="2797839" cy="1272148"/>
          </a:xfrm>
          <a:prstGeom prst="rect">
            <a:avLst/>
          </a:prstGeom>
        </p:spPr>
        <p:txBody>
          <a:bodyPr anchor="t" rtlCol="false" tIns="0" lIns="0" bIns="0" rIns="0">
            <a:spAutoFit/>
          </a:bodyPr>
          <a:lstStyle/>
          <a:p>
            <a:pPr algn="ctr">
              <a:lnSpc>
                <a:spcPts val="10519"/>
              </a:lnSpc>
              <a:spcBef>
                <a:spcPct val="0"/>
              </a:spcBef>
            </a:pPr>
            <a:r>
              <a:rPr lang="en-US" sz="7513">
                <a:solidFill>
                  <a:srgbClr val="000000"/>
                </a:solidFill>
                <a:latin typeface="Noto Sans Bold"/>
              </a:rPr>
              <a:t>Demo</a:t>
            </a:r>
          </a:p>
        </p:txBody>
      </p:sp>
      <p:grpSp>
        <p:nvGrpSpPr>
          <p:cNvPr name="Group 19" id="19"/>
          <p:cNvGrpSpPr/>
          <p:nvPr/>
        </p:nvGrpSpPr>
        <p:grpSpPr>
          <a:xfrm rot="0">
            <a:off x="15350232" y="9530691"/>
            <a:ext cx="2786676" cy="567237"/>
            <a:chOff x="0" y="0"/>
            <a:chExt cx="3715568" cy="756316"/>
          </a:xfrm>
        </p:grpSpPr>
        <p:sp>
          <p:nvSpPr>
            <p:cNvPr name="TextBox 20" id="20"/>
            <p:cNvSpPr txBox="true"/>
            <p:nvPr/>
          </p:nvSpPr>
          <p:spPr>
            <a:xfrm rot="0">
              <a:off x="0" y="-85725"/>
              <a:ext cx="1558483" cy="842041"/>
            </a:xfrm>
            <a:prstGeom prst="rect">
              <a:avLst/>
            </a:prstGeom>
          </p:spPr>
          <p:txBody>
            <a:bodyPr anchor="t" rtlCol="false" tIns="0" lIns="0" bIns="0" rIns="0">
              <a:spAutoFit/>
            </a:bodyPr>
            <a:lstStyle/>
            <a:p>
              <a:pPr algn="ctr">
                <a:lnSpc>
                  <a:spcPts val="5236"/>
                </a:lnSpc>
              </a:pPr>
              <a:r>
                <a:rPr lang="en-US" sz="3740">
                  <a:solidFill>
                    <a:srgbClr val="000000">
                      <a:alpha val="43922"/>
                    </a:srgbClr>
                  </a:solidFill>
                  <a:latin typeface="Noto Sans Bold"/>
                </a:rPr>
                <a:t>page</a:t>
              </a:r>
            </a:p>
          </p:txBody>
        </p:sp>
        <p:sp>
          <p:nvSpPr>
            <p:cNvPr name="TextBox 21" id="21"/>
            <p:cNvSpPr txBox="true"/>
            <p:nvPr/>
          </p:nvSpPr>
          <p:spPr>
            <a:xfrm rot="0">
              <a:off x="1626392" y="-85725"/>
              <a:ext cx="2089175" cy="835341"/>
            </a:xfrm>
            <a:prstGeom prst="rect">
              <a:avLst/>
            </a:prstGeom>
          </p:spPr>
          <p:txBody>
            <a:bodyPr anchor="t" rtlCol="false" tIns="0" lIns="0" bIns="0" rIns="0">
              <a:spAutoFit/>
            </a:bodyPr>
            <a:lstStyle/>
            <a:p>
              <a:pPr algn="ctr">
                <a:lnSpc>
                  <a:spcPts val="5236"/>
                </a:lnSpc>
              </a:pPr>
              <a:r>
                <a:rPr lang="en-US" sz="3740">
                  <a:solidFill>
                    <a:srgbClr val="000000">
                      <a:alpha val="98824"/>
                    </a:srgbClr>
                  </a:solidFill>
                  <a:latin typeface="Noto Sans"/>
                </a:rPr>
                <a:t>|14</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38B6FF"/>
        </a:solidFill>
      </p:bgPr>
    </p:bg>
    <p:spTree>
      <p:nvGrpSpPr>
        <p:cNvPr id="1" name=""/>
        <p:cNvGrpSpPr/>
        <p:nvPr/>
      </p:nvGrpSpPr>
      <p:grpSpPr>
        <a:xfrm>
          <a:off x="0" y="0"/>
          <a:ext cx="0" cy="0"/>
          <a:chOff x="0" y="0"/>
          <a:chExt cx="0" cy="0"/>
        </a:xfrm>
      </p:grpSpPr>
      <p:grpSp>
        <p:nvGrpSpPr>
          <p:cNvPr name="Group 2" id="2"/>
          <p:cNvGrpSpPr/>
          <p:nvPr/>
        </p:nvGrpSpPr>
        <p:grpSpPr>
          <a:xfrm rot="0">
            <a:off x="2722050" y="-237423"/>
            <a:ext cx="20156439" cy="11840440"/>
            <a:chOff x="0" y="0"/>
            <a:chExt cx="821382" cy="482502"/>
          </a:xfrm>
        </p:grpSpPr>
        <p:sp>
          <p:nvSpPr>
            <p:cNvPr name="Freeform 3" id="3"/>
            <p:cNvSpPr/>
            <p:nvPr/>
          </p:nvSpPr>
          <p:spPr>
            <a:xfrm flipH="false" flipV="false" rot="0">
              <a:off x="0" y="0"/>
              <a:ext cx="821382" cy="482502"/>
            </a:xfrm>
            <a:custGeom>
              <a:avLst/>
              <a:gdLst/>
              <a:ahLst/>
              <a:cxnLst/>
              <a:rect r="r" b="b" t="t" l="l"/>
              <a:pathLst>
                <a:path h="482502" w="821382">
                  <a:moveTo>
                    <a:pt x="203200" y="0"/>
                  </a:moveTo>
                  <a:lnTo>
                    <a:pt x="821382" y="0"/>
                  </a:lnTo>
                  <a:lnTo>
                    <a:pt x="618182" y="482502"/>
                  </a:lnTo>
                  <a:lnTo>
                    <a:pt x="0" y="482502"/>
                  </a:lnTo>
                  <a:lnTo>
                    <a:pt x="203200" y="0"/>
                  </a:lnTo>
                  <a:close/>
                </a:path>
              </a:pathLst>
            </a:custGeom>
            <a:solidFill>
              <a:srgbClr val="74C5FF"/>
            </a:solidFill>
          </p:spPr>
        </p:sp>
        <p:sp>
          <p:nvSpPr>
            <p:cNvPr name="TextBox 4" id="4"/>
            <p:cNvSpPr txBox="true"/>
            <p:nvPr/>
          </p:nvSpPr>
          <p:spPr>
            <a:xfrm>
              <a:off x="101600" y="-38100"/>
              <a:ext cx="618182" cy="520602"/>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337603" y="9516403"/>
            <a:ext cx="16950397" cy="0"/>
          </a:xfrm>
          <a:prstGeom prst="line">
            <a:avLst/>
          </a:prstGeom>
          <a:ln cap="flat" w="28575">
            <a:solidFill>
              <a:srgbClr val="000000">
                <a:alpha val="52941"/>
              </a:srgbClr>
            </a:solidFill>
            <a:prstDash val="solid"/>
            <a:headEnd type="none" len="sm" w="sm"/>
            <a:tailEnd type="none" len="sm" w="sm"/>
          </a:ln>
        </p:spPr>
      </p:sp>
      <p:sp>
        <p:nvSpPr>
          <p:cNvPr name="AutoShape 6" id="6"/>
          <p:cNvSpPr/>
          <p:nvPr/>
        </p:nvSpPr>
        <p:spPr>
          <a:xfrm>
            <a:off x="0" y="864090"/>
            <a:ext cx="16950397" cy="0"/>
          </a:xfrm>
          <a:prstGeom prst="line">
            <a:avLst/>
          </a:prstGeom>
          <a:ln cap="flat" w="28575">
            <a:solidFill>
              <a:srgbClr val="000000">
                <a:alpha val="52941"/>
              </a:srgbClr>
            </a:solidFill>
            <a:prstDash val="solid"/>
            <a:headEnd type="none" len="sm" w="sm"/>
            <a:tailEnd type="none" len="sm" w="sm"/>
          </a:ln>
        </p:spPr>
      </p:sp>
      <p:grpSp>
        <p:nvGrpSpPr>
          <p:cNvPr name="Group 7" id="7"/>
          <p:cNvGrpSpPr/>
          <p:nvPr/>
        </p:nvGrpSpPr>
        <p:grpSpPr>
          <a:xfrm rot="0">
            <a:off x="-1466822" y="-5105194"/>
            <a:ext cx="9942021" cy="5867309"/>
            <a:chOff x="0" y="0"/>
            <a:chExt cx="13256028" cy="7823078"/>
          </a:xfrm>
        </p:grpSpPr>
        <p:grpSp>
          <p:nvGrpSpPr>
            <p:cNvPr name="Group 8" id="8"/>
            <p:cNvGrpSpPr/>
            <p:nvPr/>
          </p:nvGrpSpPr>
          <p:grpSpPr>
            <a:xfrm rot="0">
              <a:off x="0" y="0"/>
              <a:ext cx="13256028" cy="7823078"/>
              <a:chOff x="0" y="0"/>
              <a:chExt cx="812800" cy="479676"/>
            </a:xfrm>
          </p:grpSpPr>
          <p:sp>
            <p:nvSpPr>
              <p:cNvPr name="Freeform 9" id="9"/>
              <p:cNvSpPr/>
              <p:nvPr/>
            </p:nvSpPr>
            <p:spPr>
              <a:xfrm flipH="false" flipV="false" rot="0">
                <a:off x="0" y="0"/>
                <a:ext cx="812800" cy="479676"/>
              </a:xfrm>
              <a:custGeom>
                <a:avLst/>
                <a:gdLst/>
                <a:ahLst/>
                <a:cxnLst/>
                <a:rect r="r" b="b" t="t" l="l"/>
                <a:pathLst>
                  <a:path h="479676" w="812800">
                    <a:moveTo>
                      <a:pt x="203200" y="0"/>
                    </a:moveTo>
                    <a:lnTo>
                      <a:pt x="812800" y="0"/>
                    </a:lnTo>
                    <a:lnTo>
                      <a:pt x="609600" y="479676"/>
                    </a:lnTo>
                    <a:lnTo>
                      <a:pt x="0" y="479676"/>
                    </a:lnTo>
                    <a:lnTo>
                      <a:pt x="203200" y="0"/>
                    </a:lnTo>
                    <a:close/>
                  </a:path>
                </a:pathLst>
              </a:custGeom>
              <a:solidFill>
                <a:srgbClr val="FFFFFF"/>
              </a:solidFill>
            </p:spPr>
          </p:sp>
          <p:sp>
            <p:nvSpPr>
              <p:cNvPr name="TextBox 10" id="10"/>
              <p:cNvSpPr txBox="true"/>
              <p:nvPr/>
            </p:nvSpPr>
            <p:spPr>
              <a:xfrm>
                <a:off x="101600" y="-38100"/>
                <a:ext cx="609600" cy="517776"/>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2471365" y="6828501"/>
              <a:ext cx="945646" cy="945646"/>
            </a:xfrm>
            <a:custGeom>
              <a:avLst/>
              <a:gdLst/>
              <a:ahLst/>
              <a:cxnLst/>
              <a:rect r="r" b="b" t="t" l="l"/>
              <a:pathLst>
                <a:path h="945646" w="945646">
                  <a:moveTo>
                    <a:pt x="0" y="0"/>
                  </a:moveTo>
                  <a:lnTo>
                    <a:pt x="945647" y="0"/>
                  </a:lnTo>
                  <a:lnTo>
                    <a:pt x="945647" y="945647"/>
                  </a:lnTo>
                  <a:lnTo>
                    <a:pt x="0" y="945647"/>
                  </a:lnTo>
                  <a:lnTo>
                    <a:pt x="0" y="0"/>
                  </a:lnTo>
                  <a:close/>
                </a:path>
              </a:pathLst>
            </a:custGeom>
            <a:blipFill>
              <a:blip r:embed="rId2"/>
              <a:stretch>
                <a:fillRect l="0" t="0" r="0" b="0"/>
              </a:stretch>
            </a:blipFill>
          </p:spPr>
        </p:sp>
        <p:sp>
          <p:nvSpPr>
            <p:cNvPr name="TextBox 12" id="12"/>
            <p:cNvSpPr txBox="true"/>
            <p:nvPr/>
          </p:nvSpPr>
          <p:spPr>
            <a:xfrm rot="0">
              <a:off x="3788137" y="6803415"/>
              <a:ext cx="5679753" cy="910094"/>
            </a:xfrm>
            <a:prstGeom prst="rect">
              <a:avLst/>
            </a:prstGeom>
          </p:spPr>
          <p:txBody>
            <a:bodyPr anchor="t" rtlCol="false" tIns="0" lIns="0" bIns="0" rIns="0">
              <a:spAutoFit/>
            </a:bodyPr>
            <a:lstStyle/>
            <a:p>
              <a:pPr algn="ctr">
                <a:lnSpc>
                  <a:spcPts val="5708"/>
                </a:lnSpc>
              </a:pPr>
              <a:r>
                <a:rPr lang="en-US" sz="4077">
                  <a:solidFill>
                    <a:srgbClr val="5271FF"/>
                  </a:solidFill>
                  <a:latin typeface="Noto Sans Bold"/>
                </a:rPr>
                <a:t>Nhóm 5</a:t>
              </a:r>
            </a:p>
          </p:txBody>
        </p:sp>
      </p:grpSp>
      <p:grpSp>
        <p:nvGrpSpPr>
          <p:cNvPr name="Group 13" id="13"/>
          <p:cNvGrpSpPr/>
          <p:nvPr/>
        </p:nvGrpSpPr>
        <p:grpSpPr>
          <a:xfrm rot="0">
            <a:off x="0" y="1028700"/>
            <a:ext cx="18288000" cy="8317810"/>
            <a:chOff x="0" y="0"/>
            <a:chExt cx="4816593" cy="2190699"/>
          </a:xfrm>
        </p:grpSpPr>
        <p:sp>
          <p:nvSpPr>
            <p:cNvPr name="Freeform 14" id="14"/>
            <p:cNvSpPr/>
            <p:nvPr/>
          </p:nvSpPr>
          <p:spPr>
            <a:xfrm flipH="false" flipV="false" rot="0">
              <a:off x="0" y="0"/>
              <a:ext cx="4816592" cy="2190699"/>
            </a:xfrm>
            <a:custGeom>
              <a:avLst/>
              <a:gdLst/>
              <a:ahLst/>
              <a:cxnLst/>
              <a:rect r="r" b="b" t="t" l="l"/>
              <a:pathLst>
                <a:path h="2190699" w="4816592">
                  <a:moveTo>
                    <a:pt x="0" y="0"/>
                  </a:moveTo>
                  <a:lnTo>
                    <a:pt x="4816592" y="0"/>
                  </a:lnTo>
                  <a:lnTo>
                    <a:pt x="4816592" y="2190699"/>
                  </a:lnTo>
                  <a:lnTo>
                    <a:pt x="0" y="2190699"/>
                  </a:lnTo>
                  <a:close/>
                </a:path>
              </a:pathLst>
            </a:custGeom>
            <a:solidFill>
              <a:srgbClr val="F5FBFF"/>
            </a:solidFill>
          </p:spPr>
        </p:sp>
        <p:sp>
          <p:nvSpPr>
            <p:cNvPr name="TextBox 15" id="15"/>
            <p:cNvSpPr txBox="true"/>
            <p:nvPr/>
          </p:nvSpPr>
          <p:spPr>
            <a:xfrm>
              <a:off x="0" y="-38100"/>
              <a:ext cx="4816593" cy="2228799"/>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1898" y="4637451"/>
            <a:ext cx="3698752" cy="4709059"/>
          </a:xfrm>
          <a:custGeom>
            <a:avLst/>
            <a:gdLst/>
            <a:ahLst/>
            <a:cxnLst/>
            <a:rect r="r" b="b" t="t" l="l"/>
            <a:pathLst>
              <a:path h="4709059" w="3698752">
                <a:moveTo>
                  <a:pt x="0" y="0"/>
                </a:moveTo>
                <a:lnTo>
                  <a:pt x="3698751" y="0"/>
                </a:lnTo>
                <a:lnTo>
                  <a:pt x="3698751" y="4709059"/>
                </a:lnTo>
                <a:lnTo>
                  <a:pt x="0" y="47090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10800000">
            <a:off x="15740890" y="1028700"/>
            <a:ext cx="2547110" cy="3358292"/>
          </a:xfrm>
          <a:custGeom>
            <a:avLst/>
            <a:gdLst/>
            <a:ahLst/>
            <a:cxnLst/>
            <a:rect r="r" b="b" t="t" l="l"/>
            <a:pathLst>
              <a:path h="3358292" w="2547110">
                <a:moveTo>
                  <a:pt x="0" y="0"/>
                </a:moveTo>
                <a:lnTo>
                  <a:pt x="2547110" y="0"/>
                </a:lnTo>
                <a:lnTo>
                  <a:pt x="2547110" y="3358292"/>
                </a:lnTo>
                <a:lnTo>
                  <a:pt x="0" y="33582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8" id="18"/>
          <p:cNvGrpSpPr/>
          <p:nvPr/>
        </p:nvGrpSpPr>
        <p:grpSpPr>
          <a:xfrm rot="0">
            <a:off x="15350232" y="9530691"/>
            <a:ext cx="2692509" cy="567237"/>
            <a:chOff x="0" y="0"/>
            <a:chExt cx="3590012" cy="756316"/>
          </a:xfrm>
        </p:grpSpPr>
        <p:sp>
          <p:nvSpPr>
            <p:cNvPr name="TextBox 19" id="19"/>
            <p:cNvSpPr txBox="true"/>
            <p:nvPr/>
          </p:nvSpPr>
          <p:spPr>
            <a:xfrm rot="0">
              <a:off x="0" y="-85725"/>
              <a:ext cx="1558483" cy="842041"/>
            </a:xfrm>
            <a:prstGeom prst="rect">
              <a:avLst/>
            </a:prstGeom>
          </p:spPr>
          <p:txBody>
            <a:bodyPr anchor="t" rtlCol="false" tIns="0" lIns="0" bIns="0" rIns="0">
              <a:spAutoFit/>
            </a:bodyPr>
            <a:lstStyle/>
            <a:p>
              <a:pPr algn="ctr">
                <a:lnSpc>
                  <a:spcPts val="5236"/>
                </a:lnSpc>
              </a:pPr>
              <a:r>
                <a:rPr lang="en-US" sz="3740">
                  <a:solidFill>
                    <a:srgbClr val="000000">
                      <a:alpha val="43922"/>
                    </a:srgbClr>
                  </a:solidFill>
                  <a:latin typeface="Noto Sans Bold"/>
                </a:rPr>
                <a:t>page</a:t>
              </a:r>
            </a:p>
          </p:txBody>
        </p:sp>
        <p:sp>
          <p:nvSpPr>
            <p:cNvPr name="TextBox 20" id="20"/>
            <p:cNvSpPr txBox="true"/>
            <p:nvPr/>
          </p:nvSpPr>
          <p:spPr>
            <a:xfrm rot="0">
              <a:off x="1500836" y="-79025"/>
              <a:ext cx="2089175" cy="835341"/>
            </a:xfrm>
            <a:prstGeom prst="rect">
              <a:avLst/>
            </a:prstGeom>
          </p:spPr>
          <p:txBody>
            <a:bodyPr anchor="t" rtlCol="false" tIns="0" lIns="0" bIns="0" rIns="0">
              <a:spAutoFit/>
            </a:bodyPr>
            <a:lstStyle/>
            <a:p>
              <a:pPr algn="ctr">
                <a:lnSpc>
                  <a:spcPts val="5236"/>
                </a:lnSpc>
              </a:pPr>
              <a:r>
                <a:rPr lang="en-US" sz="3740">
                  <a:solidFill>
                    <a:srgbClr val="000000">
                      <a:alpha val="98824"/>
                    </a:srgbClr>
                  </a:solidFill>
                  <a:latin typeface="Noto Sans"/>
                </a:rPr>
                <a:t>|15</a:t>
              </a:r>
            </a:p>
          </p:txBody>
        </p:sp>
      </p:grpSp>
      <p:grpSp>
        <p:nvGrpSpPr>
          <p:cNvPr name="Group 21" id="21"/>
          <p:cNvGrpSpPr/>
          <p:nvPr/>
        </p:nvGrpSpPr>
        <p:grpSpPr>
          <a:xfrm rot="0">
            <a:off x="6165823" y="2013873"/>
            <a:ext cx="5956355" cy="6259254"/>
            <a:chOff x="0" y="0"/>
            <a:chExt cx="7941806" cy="8345672"/>
          </a:xfrm>
        </p:grpSpPr>
        <p:sp>
          <p:nvSpPr>
            <p:cNvPr name="Freeform 22" id="22"/>
            <p:cNvSpPr/>
            <p:nvPr/>
          </p:nvSpPr>
          <p:spPr>
            <a:xfrm flipH="false" flipV="false" rot="0">
              <a:off x="0" y="955287"/>
              <a:ext cx="7941806" cy="6562086"/>
            </a:xfrm>
            <a:custGeom>
              <a:avLst/>
              <a:gdLst/>
              <a:ahLst/>
              <a:cxnLst/>
              <a:rect r="r" b="b" t="t" l="l"/>
              <a:pathLst>
                <a:path h="6562086" w="7941806">
                  <a:moveTo>
                    <a:pt x="0" y="0"/>
                  </a:moveTo>
                  <a:lnTo>
                    <a:pt x="7941806" y="0"/>
                  </a:lnTo>
                  <a:lnTo>
                    <a:pt x="7941806" y="6562086"/>
                  </a:lnTo>
                  <a:lnTo>
                    <a:pt x="0" y="656208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pic>
          <p:nvPicPr>
            <p:cNvPr name="Picture 23" id="23"/>
            <p:cNvPicPr>
              <a:picLocks noChangeAspect="true"/>
            </p:cNvPicPr>
            <p:nvPr/>
          </p:nvPicPr>
          <p:blipFill>
            <a:blip r:embed="rId9"/>
            <a:srcRect l="0" t="0" r="0" b="0"/>
            <a:stretch>
              <a:fillRect/>
            </a:stretch>
          </p:blipFill>
          <p:spPr>
            <a:xfrm flipH="false" flipV="false" rot="0">
              <a:off x="44318" y="0"/>
              <a:ext cx="7853170" cy="8345672"/>
            </a:xfrm>
            <a:prstGeom prst="rect">
              <a:avLst/>
            </a:prstGeom>
          </p:spPr>
        </p:pic>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38B6FF"/>
        </a:solidFill>
      </p:bgPr>
    </p:bg>
    <p:spTree>
      <p:nvGrpSpPr>
        <p:cNvPr id="1" name=""/>
        <p:cNvGrpSpPr/>
        <p:nvPr/>
      </p:nvGrpSpPr>
      <p:grpSpPr>
        <a:xfrm>
          <a:off x="0" y="0"/>
          <a:ext cx="0" cy="0"/>
          <a:chOff x="0" y="0"/>
          <a:chExt cx="0" cy="0"/>
        </a:xfrm>
      </p:grpSpPr>
      <p:grpSp>
        <p:nvGrpSpPr>
          <p:cNvPr name="Group 2" id="2"/>
          <p:cNvGrpSpPr/>
          <p:nvPr/>
        </p:nvGrpSpPr>
        <p:grpSpPr>
          <a:xfrm rot="0">
            <a:off x="2722050" y="-237423"/>
            <a:ext cx="20156439" cy="11840440"/>
            <a:chOff x="0" y="0"/>
            <a:chExt cx="821382" cy="482502"/>
          </a:xfrm>
        </p:grpSpPr>
        <p:sp>
          <p:nvSpPr>
            <p:cNvPr name="Freeform 3" id="3"/>
            <p:cNvSpPr/>
            <p:nvPr/>
          </p:nvSpPr>
          <p:spPr>
            <a:xfrm flipH="false" flipV="false" rot="0">
              <a:off x="0" y="0"/>
              <a:ext cx="821382" cy="482502"/>
            </a:xfrm>
            <a:custGeom>
              <a:avLst/>
              <a:gdLst/>
              <a:ahLst/>
              <a:cxnLst/>
              <a:rect r="r" b="b" t="t" l="l"/>
              <a:pathLst>
                <a:path h="482502" w="821382">
                  <a:moveTo>
                    <a:pt x="203200" y="0"/>
                  </a:moveTo>
                  <a:lnTo>
                    <a:pt x="821382" y="0"/>
                  </a:lnTo>
                  <a:lnTo>
                    <a:pt x="618182" y="482502"/>
                  </a:lnTo>
                  <a:lnTo>
                    <a:pt x="0" y="482502"/>
                  </a:lnTo>
                  <a:lnTo>
                    <a:pt x="203200" y="0"/>
                  </a:lnTo>
                  <a:close/>
                </a:path>
              </a:pathLst>
            </a:custGeom>
            <a:solidFill>
              <a:srgbClr val="74C5FF"/>
            </a:solidFill>
          </p:spPr>
        </p:sp>
        <p:sp>
          <p:nvSpPr>
            <p:cNvPr name="TextBox 4" id="4"/>
            <p:cNvSpPr txBox="true"/>
            <p:nvPr/>
          </p:nvSpPr>
          <p:spPr>
            <a:xfrm>
              <a:off x="101600" y="-38100"/>
              <a:ext cx="618182" cy="520602"/>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337603" y="9516403"/>
            <a:ext cx="16950397" cy="0"/>
          </a:xfrm>
          <a:prstGeom prst="line">
            <a:avLst/>
          </a:prstGeom>
          <a:ln cap="flat" w="28575">
            <a:solidFill>
              <a:srgbClr val="000000">
                <a:alpha val="52941"/>
              </a:srgbClr>
            </a:solidFill>
            <a:prstDash val="solid"/>
            <a:headEnd type="none" len="sm" w="sm"/>
            <a:tailEnd type="none" len="sm" w="sm"/>
          </a:ln>
        </p:spPr>
      </p:sp>
      <p:sp>
        <p:nvSpPr>
          <p:cNvPr name="AutoShape 6" id="6"/>
          <p:cNvSpPr/>
          <p:nvPr/>
        </p:nvSpPr>
        <p:spPr>
          <a:xfrm>
            <a:off x="0" y="864090"/>
            <a:ext cx="16950397" cy="0"/>
          </a:xfrm>
          <a:prstGeom prst="line">
            <a:avLst/>
          </a:prstGeom>
          <a:ln cap="flat" w="28575">
            <a:solidFill>
              <a:srgbClr val="000000">
                <a:alpha val="52941"/>
              </a:srgbClr>
            </a:solidFill>
            <a:prstDash val="solid"/>
            <a:headEnd type="none" len="sm" w="sm"/>
            <a:tailEnd type="none" len="sm" w="sm"/>
          </a:ln>
        </p:spPr>
      </p:sp>
      <p:grpSp>
        <p:nvGrpSpPr>
          <p:cNvPr name="Group 7" id="7"/>
          <p:cNvGrpSpPr/>
          <p:nvPr/>
        </p:nvGrpSpPr>
        <p:grpSpPr>
          <a:xfrm rot="0">
            <a:off x="-1466822" y="-5105194"/>
            <a:ext cx="9942021" cy="5867309"/>
            <a:chOff x="0" y="0"/>
            <a:chExt cx="13256028" cy="7823078"/>
          </a:xfrm>
        </p:grpSpPr>
        <p:grpSp>
          <p:nvGrpSpPr>
            <p:cNvPr name="Group 8" id="8"/>
            <p:cNvGrpSpPr/>
            <p:nvPr/>
          </p:nvGrpSpPr>
          <p:grpSpPr>
            <a:xfrm rot="0">
              <a:off x="0" y="0"/>
              <a:ext cx="13256028" cy="7823078"/>
              <a:chOff x="0" y="0"/>
              <a:chExt cx="812800" cy="479676"/>
            </a:xfrm>
          </p:grpSpPr>
          <p:sp>
            <p:nvSpPr>
              <p:cNvPr name="Freeform 9" id="9"/>
              <p:cNvSpPr/>
              <p:nvPr/>
            </p:nvSpPr>
            <p:spPr>
              <a:xfrm flipH="false" flipV="false" rot="0">
                <a:off x="0" y="0"/>
                <a:ext cx="812800" cy="479676"/>
              </a:xfrm>
              <a:custGeom>
                <a:avLst/>
                <a:gdLst/>
                <a:ahLst/>
                <a:cxnLst/>
                <a:rect r="r" b="b" t="t" l="l"/>
                <a:pathLst>
                  <a:path h="479676" w="812800">
                    <a:moveTo>
                      <a:pt x="203200" y="0"/>
                    </a:moveTo>
                    <a:lnTo>
                      <a:pt x="812800" y="0"/>
                    </a:lnTo>
                    <a:lnTo>
                      <a:pt x="609600" y="479676"/>
                    </a:lnTo>
                    <a:lnTo>
                      <a:pt x="0" y="479676"/>
                    </a:lnTo>
                    <a:lnTo>
                      <a:pt x="203200" y="0"/>
                    </a:lnTo>
                    <a:close/>
                  </a:path>
                </a:pathLst>
              </a:custGeom>
              <a:solidFill>
                <a:srgbClr val="FFFFFF"/>
              </a:solidFill>
            </p:spPr>
          </p:sp>
          <p:sp>
            <p:nvSpPr>
              <p:cNvPr name="TextBox 10" id="10"/>
              <p:cNvSpPr txBox="true"/>
              <p:nvPr/>
            </p:nvSpPr>
            <p:spPr>
              <a:xfrm>
                <a:off x="101600" y="-38100"/>
                <a:ext cx="609600" cy="517776"/>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2471365" y="6828501"/>
              <a:ext cx="945646" cy="945646"/>
            </a:xfrm>
            <a:custGeom>
              <a:avLst/>
              <a:gdLst/>
              <a:ahLst/>
              <a:cxnLst/>
              <a:rect r="r" b="b" t="t" l="l"/>
              <a:pathLst>
                <a:path h="945646" w="945646">
                  <a:moveTo>
                    <a:pt x="0" y="0"/>
                  </a:moveTo>
                  <a:lnTo>
                    <a:pt x="945647" y="0"/>
                  </a:lnTo>
                  <a:lnTo>
                    <a:pt x="945647" y="945647"/>
                  </a:lnTo>
                  <a:lnTo>
                    <a:pt x="0" y="945647"/>
                  </a:lnTo>
                  <a:lnTo>
                    <a:pt x="0" y="0"/>
                  </a:lnTo>
                  <a:close/>
                </a:path>
              </a:pathLst>
            </a:custGeom>
            <a:blipFill>
              <a:blip r:embed="rId2"/>
              <a:stretch>
                <a:fillRect l="0" t="0" r="0" b="0"/>
              </a:stretch>
            </a:blipFill>
          </p:spPr>
        </p:sp>
        <p:sp>
          <p:nvSpPr>
            <p:cNvPr name="TextBox 12" id="12"/>
            <p:cNvSpPr txBox="true"/>
            <p:nvPr/>
          </p:nvSpPr>
          <p:spPr>
            <a:xfrm rot="0">
              <a:off x="3788137" y="6803415"/>
              <a:ext cx="5679753" cy="910094"/>
            </a:xfrm>
            <a:prstGeom prst="rect">
              <a:avLst/>
            </a:prstGeom>
          </p:spPr>
          <p:txBody>
            <a:bodyPr anchor="t" rtlCol="false" tIns="0" lIns="0" bIns="0" rIns="0">
              <a:spAutoFit/>
            </a:bodyPr>
            <a:lstStyle/>
            <a:p>
              <a:pPr algn="ctr">
                <a:lnSpc>
                  <a:spcPts val="5708"/>
                </a:lnSpc>
              </a:pPr>
              <a:r>
                <a:rPr lang="en-US" sz="4077">
                  <a:solidFill>
                    <a:srgbClr val="5271FF"/>
                  </a:solidFill>
                  <a:latin typeface="Noto Sans Bold"/>
                </a:rPr>
                <a:t>Zeek Scripting</a:t>
              </a:r>
            </a:p>
          </p:txBody>
        </p:sp>
      </p:grpSp>
      <p:grpSp>
        <p:nvGrpSpPr>
          <p:cNvPr name="Group 13" id="13"/>
          <p:cNvGrpSpPr/>
          <p:nvPr/>
        </p:nvGrpSpPr>
        <p:grpSpPr>
          <a:xfrm rot="0">
            <a:off x="0" y="1028700"/>
            <a:ext cx="18288000" cy="8317810"/>
            <a:chOff x="0" y="0"/>
            <a:chExt cx="4816593" cy="2190699"/>
          </a:xfrm>
        </p:grpSpPr>
        <p:sp>
          <p:nvSpPr>
            <p:cNvPr name="Freeform 14" id="14"/>
            <p:cNvSpPr/>
            <p:nvPr/>
          </p:nvSpPr>
          <p:spPr>
            <a:xfrm flipH="false" flipV="false" rot="0">
              <a:off x="0" y="0"/>
              <a:ext cx="4816592" cy="2190699"/>
            </a:xfrm>
            <a:custGeom>
              <a:avLst/>
              <a:gdLst/>
              <a:ahLst/>
              <a:cxnLst/>
              <a:rect r="r" b="b" t="t" l="l"/>
              <a:pathLst>
                <a:path h="2190699" w="4816592">
                  <a:moveTo>
                    <a:pt x="0" y="0"/>
                  </a:moveTo>
                  <a:lnTo>
                    <a:pt x="4816592" y="0"/>
                  </a:lnTo>
                  <a:lnTo>
                    <a:pt x="4816592" y="2190699"/>
                  </a:lnTo>
                  <a:lnTo>
                    <a:pt x="0" y="2190699"/>
                  </a:lnTo>
                  <a:close/>
                </a:path>
              </a:pathLst>
            </a:custGeom>
            <a:solidFill>
              <a:srgbClr val="F5FBFF"/>
            </a:solidFill>
          </p:spPr>
        </p:sp>
        <p:sp>
          <p:nvSpPr>
            <p:cNvPr name="TextBox 15" id="15"/>
            <p:cNvSpPr txBox="true"/>
            <p:nvPr/>
          </p:nvSpPr>
          <p:spPr>
            <a:xfrm>
              <a:off x="0" y="-38100"/>
              <a:ext cx="4816593" cy="2228799"/>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5350232" y="9530691"/>
            <a:ext cx="2473046" cy="567237"/>
            <a:chOff x="0" y="0"/>
            <a:chExt cx="3297395" cy="756316"/>
          </a:xfrm>
        </p:grpSpPr>
        <p:sp>
          <p:nvSpPr>
            <p:cNvPr name="TextBox 17" id="17"/>
            <p:cNvSpPr txBox="true"/>
            <p:nvPr/>
          </p:nvSpPr>
          <p:spPr>
            <a:xfrm rot="0">
              <a:off x="0" y="-85725"/>
              <a:ext cx="1558483" cy="842041"/>
            </a:xfrm>
            <a:prstGeom prst="rect">
              <a:avLst/>
            </a:prstGeom>
          </p:spPr>
          <p:txBody>
            <a:bodyPr anchor="t" rtlCol="false" tIns="0" lIns="0" bIns="0" rIns="0">
              <a:spAutoFit/>
            </a:bodyPr>
            <a:lstStyle/>
            <a:p>
              <a:pPr algn="ctr">
                <a:lnSpc>
                  <a:spcPts val="5236"/>
                </a:lnSpc>
              </a:pPr>
              <a:r>
                <a:rPr lang="en-US" sz="3740">
                  <a:solidFill>
                    <a:srgbClr val="000000">
                      <a:alpha val="43922"/>
                    </a:srgbClr>
                  </a:solidFill>
                  <a:latin typeface="Noto Sans Bold"/>
                </a:rPr>
                <a:t>page</a:t>
              </a:r>
            </a:p>
          </p:txBody>
        </p:sp>
        <p:sp>
          <p:nvSpPr>
            <p:cNvPr name="TextBox 18" id="18"/>
            <p:cNvSpPr txBox="true"/>
            <p:nvPr/>
          </p:nvSpPr>
          <p:spPr>
            <a:xfrm rot="0">
              <a:off x="1626392" y="-85725"/>
              <a:ext cx="1671002" cy="835341"/>
            </a:xfrm>
            <a:prstGeom prst="rect">
              <a:avLst/>
            </a:prstGeom>
          </p:spPr>
          <p:txBody>
            <a:bodyPr anchor="t" rtlCol="false" tIns="0" lIns="0" bIns="0" rIns="0">
              <a:spAutoFit/>
            </a:bodyPr>
            <a:lstStyle/>
            <a:p>
              <a:pPr algn="ctr">
                <a:lnSpc>
                  <a:spcPts val="5236"/>
                </a:lnSpc>
              </a:pPr>
              <a:r>
                <a:rPr lang="en-US" sz="3740">
                  <a:solidFill>
                    <a:srgbClr val="000000">
                      <a:alpha val="98824"/>
                    </a:srgbClr>
                  </a:solidFill>
                  <a:latin typeface="Noto Sans"/>
                </a:rPr>
                <a:t>|2</a:t>
              </a:r>
            </a:p>
          </p:txBody>
        </p:sp>
      </p:grpSp>
      <p:sp>
        <p:nvSpPr>
          <p:cNvPr name="TextBox 19" id="19"/>
          <p:cNvSpPr txBox="true"/>
          <p:nvPr/>
        </p:nvSpPr>
        <p:spPr>
          <a:xfrm rot="0">
            <a:off x="6788178" y="1564427"/>
            <a:ext cx="4011568" cy="1179833"/>
          </a:xfrm>
          <a:prstGeom prst="rect">
            <a:avLst/>
          </a:prstGeom>
        </p:spPr>
        <p:txBody>
          <a:bodyPr anchor="t" rtlCol="false" tIns="0" lIns="0" bIns="0" rIns="0">
            <a:spAutoFit/>
          </a:bodyPr>
          <a:lstStyle/>
          <a:p>
            <a:pPr algn="ctr">
              <a:lnSpc>
                <a:spcPts val="9661"/>
              </a:lnSpc>
            </a:pPr>
            <a:r>
              <a:rPr lang="en-US" sz="6901">
                <a:solidFill>
                  <a:srgbClr val="000000"/>
                </a:solidFill>
                <a:latin typeface="Noto Sans Bold"/>
              </a:rPr>
              <a:t>Nội dung</a:t>
            </a:r>
          </a:p>
        </p:txBody>
      </p:sp>
      <p:sp>
        <p:nvSpPr>
          <p:cNvPr name="TextBox 20" id="20"/>
          <p:cNvSpPr txBox="true"/>
          <p:nvPr/>
        </p:nvSpPr>
        <p:spPr>
          <a:xfrm rot="0">
            <a:off x="8695164" y="5995162"/>
            <a:ext cx="9525" cy="323215"/>
          </a:xfrm>
          <a:prstGeom prst="rect">
            <a:avLst/>
          </a:prstGeom>
        </p:spPr>
        <p:txBody>
          <a:bodyPr anchor="t" rtlCol="false" tIns="0" lIns="0" bIns="0" rIns="0">
            <a:spAutoFit/>
          </a:bodyPr>
          <a:lstStyle/>
          <a:p>
            <a:pPr algn="ctr">
              <a:lnSpc>
                <a:spcPts val="2659"/>
              </a:lnSpc>
              <a:spcBef>
                <a:spcPct val="0"/>
              </a:spcBef>
            </a:pPr>
          </a:p>
        </p:txBody>
      </p:sp>
      <p:sp>
        <p:nvSpPr>
          <p:cNvPr name="TextBox 21" id="21"/>
          <p:cNvSpPr txBox="true"/>
          <p:nvPr/>
        </p:nvSpPr>
        <p:spPr>
          <a:xfrm rot="0">
            <a:off x="6359755" y="3582460"/>
            <a:ext cx="5568491" cy="3841625"/>
          </a:xfrm>
          <a:prstGeom prst="rect">
            <a:avLst/>
          </a:prstGeom>
        </p:spPr>
        <p:txBody>
          <a:bodyPr anchor="t" rtlCol="false" tIns="0" lIns="0" bIns="0" rIns="0">
            <a:spAutoFit/>
          </a:bodyPr>
          <a:lstStyle/>
          <a:p>
            <a:pPr marL="945627" indent="-472814" lvl="1">
              <a:lnSpc>
                <a:spcPts val="6131"/>
              </a:lnSpc>
              <a:buFont typeface="Arial"/>
              <a:buChar char="•"/>
            </a:pPr>
            <a:r>
              <a:rPr lang="en-US" sz="4379">
                <a:solidFill>
                  <a:srgbClr val="0097B2"/>
                </a:solidFill>
                <a:latin typeface="Noto Sans Bold"/>
              </a:rPr>
              <a:t> Giới thiệu</a:t>
            </a:r>
          </a:p>
          <a:p>
            <a:pPr marL="945627" indent="-472814" lvl="1">
              <a:lnSpc>
                <a:spcPts val="6131"/>
              </a:lnSpc>
              <a:buFont typeface="Arial"/>
              <a:buChar char="•"/>
            </a:pPr>
            <a:r>
              <a:rPr lang="en-US" sz="4379">
                <a:solidFill>
                  <a:srgbClr val="0097B2"/>
                </a:solidFill>
                <a:latin typeface="Noto Sans Bold"/>
              </a:rPr>
              <a:t> Kiến trúc</a:t>
            </a:r>
          </a:p>
          <a:p>
            <a:pPr marL="945627" indent="-472814" lvl="1">
              <a:lnSpc>
                <a:spcPts val="6131"/>
              </a:lnSpc>
              <a:buFont typeface="Arial"/>
              <a:buChar char="•"/>
            </a:pPr>
            <a:r>
              <a:rPr lang="en-US" sz="4379">
                <a:solidFill>
                  <a:srgbClr val="0097B2"/>
                </a:solidFill>
                <a:latin typeface="Noto Sans Bold"/>
              </a:rPr>
              <a:t> Zeek Script</a:t>
            </a:r>
          </a:p>
          <a:p>
            <a:pPr marL="945627" indent="-472814" lvl="1">
              <a:lnSpc>
                <a:spcPts val="6131"/>
              </a:lnSpc>
              <a:buFont typeface="Arial"/>
              <a:buChar char="•"/>
            </a:pPr>
            <a:r>
              <a:rPr lang="en-US" sz="4379">
                <a:solidFill>
                  <a:srgbClr val="0097B2"/>
                </a:solidFill>
                <a:latin typeface="Noto Sans Bold"/>
              </a:rPr>
              <a:t> Frameworks</a:t>
            </a:r>
          </a:p>
          <a:p>
            <a:pPr marL="945627" indent="-472814" lvl="1">
              <a:lnSpc>
                <a:spcPts val="6131"/>
              </a:lnSpc>
              <a:buFont typeface="Arial"/>
              <a:buChar char="•"/>
            </a:pPr>
            <a:r>
              <a:rPr lang="en-US" sz="4379">
                <a:solidFill>
                  <a:srgbClr val="0097B2"/>
                </a:solidFill>
                <a:latin typeface="Noto Sans Bold"/>
              </a:rPr>
              <a:t> Demo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8B6FF"/>
        </a:solidFill>
      </p:bgPr>
    </p:bg>
    <p:spTree>
      <p:nvGrpSpPr>
        <p:cNvPr id="1" name=""/>
        <p:cNvGrpSpPr/>
        <p:nvPr/>
      </p:nvGrpSpPr>
      <p:grpSpPr>
        <a:xfrm>
          <a:off x="0" y="0"/>
          <a:ext cx="0" cy="0"/>
          <a:chOff x="0" y="0"/>
          <a:chExt cx="0" cy="0"/>
        </a:xfrm>
      </p:grpSpPr>
      <p:grpSp>
        <p:nvGrpSpPr>
          <p:cNvPr name="Group 2" id="2"/>
          <p:cNvGrpSpPr/>
          <p:nvPr/>
        </p:nvGrpSpPr>
        <p:grpSpPr>
          <a:xfrm rot="0">
            <a:off x="2722050" y="-237423"/>
            <a:ext cx="20156439" cy="11840440"/>
            <a:chOff x="0" y="0"/>
            <a:chExt cx="821382" cy="482502"/>
          </a:xfrm>
        </p:grpSpPr>
        <p:sp>
          <p:nvSpPr>
            <p:cNvPr name="Freeform 3" id="3"/>
            <p:cNvSpPr/>
            <p:nvPr/>
          </p:nvSpPr>
          <p:spPr>
            <a:xfrm flipH="false" flipV="false" rot="0">
              <a:off x="0" y="0"/>
              <a:ext cx="821382" cy="482502"/>
            </a:xfrm>
            <a:custGeom>
              <a:avLst/>
              <a:gdLst/>
              <a:ahLst/>
              <a:cxnLst/>
              <a:rect r="r" b="b" t="t" l="l"/>
              <a:pathLst>
                <a:path h="482502" w="821382">
                  <a:moveTo>
                    <a:pt x="203200" y="0"/>
                  </a:moveTo>
                  <a:lnTo>
                    <a:pt x="821382" y="0"/>
                  </a:lnTo>
                  <a:lnTo>
                    <a:pt x="618182" y="482502"/>
                  </a:lnTo>
                  <a:lnTo>
                    <a:pt x="0" y="482502"/>
                  </a:lnTo>
                  <a:lnTo>
                    <a:pt x="203200" y="0"/>
                  </a:lnTo>
                  <a:close/>
                </a:path>
              </a:pathLst>
            </a:custGeom>
            <a:solidFill>
              <a:srgbClr val="74C5FF"/>
            </a:solidFill>
          </p:spPr>
        </p:sp>
        <p:sp>
          <p:nvSpPr>
            <p:cNvPr name="TextBox 4" id="4"/>
            <p:cNvSpPr txBox="true"/>
            <p:nvPr/>
          </p:nvSpPr>
          <p:spPr>
            <a:xfrm>
              <a:off x="101600" y="-38100"/>
              <a:ext cx="618182" cy="520602"/>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337603" y="9516403"/>
            <a:ext cx="16950397" cy="0"/>
          </a:xfrm>
          <a:prstGeom prst="line">
            <a:avLst/>
          </a:prstGeom>
          <a:ln cap="flat" w="28575">
            <a:solidFill>
              <a:srgbClr val="000000">
                <a:alpha val="52941"/>
              </a:srgbClr>
            </a:solidFill>
            <a:prstDash val="solid"/>
            <a:headEnd type="none" len="sm" w="sm"/>
            <a:tailEnd type="none" len="sm" w="sm"/>
          </a:ln>
        </p:spPr>
      </p:sp>
      <p:sp>
        <p:nvSpPr>
          <p:cNvPr name="AutoShape 6" id="6"/>
          <p:cNvSpPr/>
          <p:nvPr/>
        </p:nvSpPr>
        <p:spPr>
          <a:xfrm>
            <a:off x="0" y="864090"/>
            <a:ext cx="16950397" cy="0"/>
          </a:xfrm>
          <a:prstGeom prst="line">
            <a:avLst/>
          </a:prstGeom>
          <a:ln cap="flat" w="28575">
            <a:solidFill>
              <a:srgbClr val="000000">
                <a:alpha val="52941"/>
              </a:srgbClr>
            </a:solidFill>
            <a:prstDash val="solid"/>
            <a:headEnd type="none" len="sm" w="sm"/>
            <a:tailEnd type="none" len="sm" w="sm"/>
          </a:ln>
        </p:spPr>
      </p:sp>
      <p:grpSp>
        <p:nvGrpSpPr>
          <p:cNvPr name="Group 7" id="7"/>
          <p:cNvGrpSpPr/>
          <p:nvPr/>
        </p:nvGrpSpPr>
        <p:grpSpPr>
          <a:xfrm rot="0">
            <a:off x="-1466822" y="-5105194"/>
            <a:ext cx="9942021" cy="5867309"/>
            <a:chOff x="0" y="0"/>
            <a:chExt cx="13256028" cy="7823078"/>
          </a:xfrm>
        </p:grpSpPr>
        <p:grpSp>
          <p:nvGrpSpPr>
            <p:cNvPr name="Group 8" id="8"/>
            <p:cNvGrpSpPr/>
            <p:nvPr/>
          </p:nvGrpSpPr>
          <p:grpSpPr>
            <a:xfrm rot="0">
              <a:off x="0" y="0"/>
              <a:ext cx="13256028" cy="7823078"/>
              <a:chOff x="0" y="0"/>
              <a:chExt cx="812800" cy="479676"/>
            </a:xfrm>
          </p:grpSpPr>
          <p:sp>
            <p:nvSpPr>
              <p:cNvPr name="Freeform 9" id="9"/>
              <p:cNvSpPr/>
              <p:nvPr/>
            </p:nvSpPr>
            <p:spPr>
              <a:xfrm flipH="false" flipV="false" rot="0">
                <a:off x="0" y="0"/>
                <a:ext cx="812800" cy="479676"/>
              </a:xfrm>
              <a:custGeom>
                <a:avLst/>
                <a:gdLst/>
                <a:ahLst/>
                <a:cxnLst/>
                <a:rect r="r" b="b" t="t" l="l"/>
                <a:pathLst>
                  <a:path h="479676" w="812800">
                    <a:moveTo>
                      <a:pt x="203200" y="0"/>
                    </a:moveTo>
                    <a:lnTo>
                      <a:pt x="812800" y="0"/>
                    </a:lnTo>
                    <a:lnTo>
                      <a:pt x="609600" y="479676"/>
                    </a:lnTo>
                    <a:lnTo>
                      <a:pt x="0" y="479676"/>
                    </a:lnTo>
                    <a:lnTo>
                      <a:pt x="203200" y="0"/>
                    </a:lnTo>
                    <a:close/>
                  </a:path>
                </a:pathLst>
              </a:custGeom>
              <a:solidFill>
                <a:srgbClr val="FFFFFF"/>
              </a:solidFill>
            </p:spPr>
          </p:sp>
          <p:sp>
            <p:nvSpPr>
              <p:cNvPr name="TextBox 10" id="10"/>
              <p:cNvSpPr txBox="true"/>
              <p:nvPr/>
            </p:nvSpPr>
            <p:spPr>
              <a:xfrm>
                <a:off x="101600" y="-38100"/>
                <a:ext cx="609600" cy="517776"/>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2471365" y="6828501"/>
              <a:ext cx="945646" cy="945646"/>
            </a:xfrm>
            <a:custGeom>
              <a:avLst/>
              <a:gdLst/>
              <a:ahLst/>
              <a:cxnLst/>
              <a:rect r="r" b="b" t="t" l="l"/>
              <a:pathLst>
                <a:path h="945646" w="945646">
                  <a:moveTo>
                    <a:pt x="0" y="0"/>
                  </a:moveTo>
                  <a:lnTo>
                    <a:pt x="945647" y="0"/>
                  </a:lnTo>
                  <a:lnTo>
                    <a:pt x="945647" y="945647"/>
                  </a:lnTo>
                  <a:lnTo>
                    <a:pt x="0" y="945647"/>
                  </a:lnTo>
                  <a:lnTo>
                    <a:pt x="0" y="0"/>
                  </a:lnTo>
                  <a:close/>
                </a:path>
              </a:pathLst>
            </a:custGeom>
            <a:blipFill>
              <a:blip r:embed="rId2"/>
              <a:stretch>
                <a:fillRect l="0" t="0" r="0" b="0"/>
              </a:stretch>
            </a:blipFill>
          </p:spPr>
        </p:sp>
        <p:sp>
          <p:nvSpPr>
            <p:cNvPr name="TextBox 12" id="12"/>
            <p:cNvSpPr txBox="true"/>
            <p:nvPr/>
          </p:nvSpPr>
          <p:spPr>
            <a:xfrm rot="0">
              <a:off x="3788137" y="6803415"/>
              <a:ext cx="5679753" cy="910094"/>
            </a:xfrm>
            <a:prstGeom prst="rect">
              <a:avLst/>
            </a:prstGeom>
          </p:spPr>
          <p:txBody>
            <a:bodyPr anchor="t" rtlCol="false" tIns="0" lIns="0" bIns="0" rIns="0">
              <a:spAutoFit/>
            </a:bodyPr>
            <a:lstStyle/>
            <a:p>
              <a:pPr algn="ctr">
                <a:lnSpc>
                  <a:spcPts val="5708"/>
                </a:lnSpc>
              </a:pPr>
              <a:r>
                <a:rPr lang="en-US" sz="4077">
                  <a:solidFill>
                    <a:srgbClr val="5271FF"/>
                  </a:solidFill>
                  <a:latin typeface="Noto Sans Bold"/>
                </a:rPr>
                <a:t>1. Giới thiệu</a:t>
              </a:r>
            </a:p>
          </p:txBody>
        </p:sp>
      </p:grpSp>
      <p:grpSp>
        <p:nvGrpSpPr>
          <p:cNvPr name="Group 13" id="13"/>
          <p:cNvGrpSpPr/>
          <p:nvPr/>
        </p:nvGrpSpPr>
        <p:grpSpPr>
          <a:xfrm rot="0">
            <a:off x="0" y="1028700"/>
            <a:ext cx="18288000" cy="8317810"/>
            <a:chOff x="0" y="0"/>
            <a:chExt cx="4816593" cy="2190699"/>
          </a:xfrm>
        </p:grpSpPr>
        <p:sp>
          <p:nvSpPr>
            <p:cNvPr name="Freeform 14" id="14"/>
            <p:cNvSpPr/>
            <p:nvPr/>
          </p:nvSpPr>
          <p:spPr>
            <a:xfrm flipH="false" flipV="false" rot="0">
              <a:off x="0" y="0"/>
              <a:ext cx="4816592" cy="2190699"/>
            </a:xfrm>
            <a:custGeom>
              <a:avLst/>
              <a:gdLst/>
              <a:ahLst/>
              <a:cxnLst/>
              <a:rect r="r" b="b" t="t" l="l"/>
              <a:pathLst>
                <a:path h="2190699" w="4816592">
                  <a:moveTo>
                    <a:pt x="0" y="0"/>
                  </a:moveTo>
                  <a:lnTo>
                    <a:pt x="4816592" y="0"/>
                  </a:lnTo>
                  <a:lnTo>
                    <a:pt x="4816592" y="2190699"/>
                  </a:lnTo>
                  <a:lnTo>
                    <a:pt x="0" y="2190699"/>
                  </a:lnTo>
                  <a:close/>
                </a:path>
              </a:pathLst>
            </a:custGeom>
            <a:solidFill>
              <a:srgbClr val="F5FBFF"/>
            </a:solidFill>
          </p:spPr>
        </p:sp>
        <p:sp>
          <p:nvSpPr>
            <p:cNvPr name="TextBox 15" id="15"/>
            <p:cNvSpPr txBox="true"/>
            <p:nvPr/>
          </p:nvSpPr>
          <p:spPr>
            <a:xfrm>
              <a:off x="0" y="-38100"/>
              <a:ext cx="4816593" cy="2228799"/>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1898" y="4637451"/>
            <a:ext cx="3698752" cy="4709059"/>
          </a:xfrm>
          <a:custGeom>
            <a:avLst/>
            <a:gdLst/>
            <a:ahLst/>
            <a:cxnLst/>
            <a:rect r="r" b="b" t="t" l="l"/>
            <a:pathLst>
              <a:path h="4709059" w="3698752">
                <a:moveTo>
                  <a:pt x="0" y="0"/>
                </a:moveTo>
                <a:lnTo>
                  <a:pt x="3698751" y="0"/>
                </a:lnTo>
                <a:lnTo>
                  <a:pt x="3698751" y="4709059"/>
                </a:lnTo>
                <a:lnTo>
                  <a:pt x="0" y="47090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10800000">
            <a:off x="15740890" y="1028700"/>
            <a:ext cx="2547110" cy="3358292"/>
          </a:xfrm>
          <a:custGeom>
            <a:avLst/>
            <a:gdLst/>
            <a:ahLst/>
            <a:cxnLst/>
            <a:rect r="r" b="b" t="t" l="l"/>
            <a:pathLst>
              <a:path h="3358292" w="2547110">
                <a:moveTo>
                  <a:pt x="0" y="0"/>
                </a:moveTo>
                <a:lnTo>
                  <a:pt x="2547110" y="0"/>
                </a:lnTo>
                <a:lnTo>
                  <a:pt x="2547110" y="3358292"/>
                </a:lnTo>
                <a:lnTo>
                  <a:pt x="0" y="33582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8" id="18"/>
          <p:cNvGrpSpPr/>
          <p:nvPr/>
        </p:nvGrpSpPr>
        <p:grpSpPr>
          <a:xfrm rot="0">
            <a:off x="15350232" y="9530691"/>
            <a:ext cx="2473046" cy="567237"/>
            <a:chOff x="0" y="0"/>
            <a:chExt cx="3297395" cy="756316"/>
          </a:xfrm>
        </p:grpSpPr>
        <p:sp>
          <p:nvSpPr>
            <p:cNvPr name="TextBox 19" id="19"/>
            <p:cNvSpPr txBox="true"/>
            <p:nvPr/>
          </p:nvSpPr>
          <p:spPr>
            <a:xfrm rot="0">
              <a:off x="0" y="-85725"/>
              <a:ext cx="1558483" cy="842041"/>
            </a:xfrm>
            <a:prstGeom prst="rect">
              <a:avLst/>
            </a:prstGeom>
          </p:spPr>
          <p:txBody>
            <a:bodyPr anchor="t" rtlCol="false" tIns="0" lIns="0" bIns="0" rIns="0">
              <a:spAutoFit/>
            </a:bodyPr>
            <a:lstStyle/>
            <a:p>
              <a:pPr algn="ctr">
                <a:lnSpc>
                  <a:spcPts val="5236"/>
                </a:lnSpc>
              </a:pPr>
              <a:r>
                <a:rPr lang="en-US" sz="3740">
                  <a:solidFill>
                    <a:srgbClr val="000000">
                      <a:alpha val="43922"/>
                    </a:srgbClr>
                  </a:solidFill>
                  <a:latin typeface="Noto Sans Bold"/>
                </a:rPr>
                <a:t>page</a:t>
              </a:r>
            </a:p>
          </p:txBody>
        </p:sp>
        <p:sp>
          <p:nvSpPr>
            <p:cNvPr name="TextBox 20" id="20"/>
            <p:cNvSpPr txBox="true"/>
            <p:nvPr/>
          </p:nvSpPr>
          <p:spPr>
            <a:xfrm rot="0">
              <a:off x="1626392" y="-85725"/>
              <a:ext cx="1671002" cy="835341"/>
            </a:xfrm>
            <a:prstGeom prst="rect">
              <a:avLst/>
            </a:prstGeom>
          </p:spPr>
          <p:txBody>
            <a:bodyPr anchor="t" rtlCol="false" tIns="0" lIns="0" bIns="0" rIns="0">
              <a:spAutoFit/>
            </a:bodyPr>
            <a:lstStyle/>
            <a:p>
              <a:pPr algn="ctr">
                <a:lnSpc>
                  <a:spcPts val="5236"/>
                </a:lnSpc>
              </a:pPr>
              <a:r>
                <a:rPr lang="en-US" sz="3740">
                  <a:solidFill>
                    <a:srgbClr val="000000">
                      <a:alpha val="98824"/>
                    </a:srgbClr>
                  </a:solidFill>
                  <a:latin typeface="Noto Sans"/>
                </a:rPr>
                <a:t>|3</a:t>
              </a:r>
            </a:p>
          </p:txBody>
        </p:sp>
      </p:grpSp>
      <p:sp>
        <p:nvSpPr>
          <p:cNvPr name="TextBox 21" id="21"/>
          <p:cNvSpPr txBox="true"/>
          <p:nvPr/>
        </p:nvSpPr>
        <p:spPr>
          <a:xfrm rot="0">
            <a:off x="6205712" y="4332522"/>
            <a:ext cx="5876575" cy="1450506"/>
          </a:xfrm>
          <a:prstGeom prst="rect">
            <a:avLst/>
          </a:prstGeom>
        </p:spPr>
        <p:txBody>
          <a:bodyPr anchor="t" rtlCol="false" tIns="0" lIns="0" bIns="0" rIns="0">
            <a:spAutoFit/>
          </a:bodyPr>
          <a:lstStyle/>
          <a:p>
            <a:pPr algn="ctr">
              <a:lnSpc>
                <a:spcPts val="11914"/>
              </a:lnSpc>
              <a:spcBef>
                <a:spcPct val="0"/>
              </a:spcBef>
            </a:pPr>
            <a:r>
              <a:rPr lang="en-US" sz="8510">
                <a:solidFill>
                  <a:srgbClr val="000000"/>
                </a:solidFill>
                <a:latin typeface="Noto Sans Bold"/>
              </a:rPr>
              <a:t>Giới thiệu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8B6FF"/>
        </a:solidFill>
      </p:bgPr>
    </p:bg>
    <p:spTree>
      <p:nvGrpSpPr>
        <p:cNvPr id="1" name=""/>
        <p:cNvGrpSpPr/>
        <p:nvPr/>
      </p:nvGrpSpPr>
      <p:grpSpPr>
        <a:xfrm>
          <a:off x="0" y="0"/>
          <a:ext cx="0" cy="0"/>
          <a:chOff x="0" y="0"/>
          <a:chExt cx="0" cy="0"/>
        </a:xfrm>
      </p:grpSpPr>
      <p:grpSp>
        <p:nvGrpSpPr>
          <p:cNvPr name="Group 2" id="2"/>
          <p:cNvGrpSpPr/>
          <p:nvPr/>
        </p:nvGrpSpPr>
        <p:grpSpPr>
          <a:xfrm rot="0">
            <a:off x="2722050" y="-237423"/>
            <a:ext cx="20156439" cy="11840440"/>
            <a:chOff x="0" y="0"/>
            <a:chExt cx="821382" cy="482502"/>
          </a:xfrm>
        </p:grpSpPr>
        <p:sp>
          <p:nvSpPr>
            <p:cNvPr name="Freeform 3" id="3"/>
            <p:cNvSpPr/>
            <p:nvPr/>
          </p:nvSpPr>
          <p:spPr>
            <a:xfrm flipH="false" flipV="false" rot="0">
              <a:off x="0" y="0"/>
              <a:ext cx="821382" cy="482502"/>
            </a:xfrm>
            <a:custGeom>
              <a:avLst/>
              <a:gdLst/>
              <a:ahLst/>
              <a:cxnLst/>
              <a:rect r="r" b="b" t="t" l="l"/>
              <a:pathLst>
                <a:path h="482502" w="821382">
                  <a:moveTo>
                    <a:pt x="203200" y="0"/>
                  </a:moveTo>
                  <a:lnTo>
                    <a:pt x="821382" y="0"/>
                  </a:lnTo>
                  <a:lnTo>
                    <a:pt x="618182" y="482502"/>
                  </a:lnTo>
                  <a:lnTo>
                    <a:pt x="0" y="482502"/>
                  </a:lnTo>
                  <a:lnTo>
                    <a:pt x="203200" y="0"/>
                  </a:lnTo>
                  <a:close/>
                </a:path>
              </a:pathLst>
            </a:custGeom>
            <a:solidFill>
              <a:srgbClr val="74C5FF"/>
            </a:solidFill>
          </p:spPr>
        </p:sp>
        <p:sp>
          <p:nvSpPr>
            <p:cNvPr name="TextBox 4" id="4"/>
            <p:cNvSpPr txBox="true"/>
            <p:nvPr/>
          </p:nvSpPr>
          <p:spPr>
            <a:xfrm>
              <a:off x="101600" y="-38100"/>
              <a:ext cx="618182" cy="520602"/>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337603" y="9516403"/>
            <a:ext cx="16950397" cy="0"/>
          </a:xfrm>
          <a:prstGeom prst="line">
            <a:avLst/>
          </a:prstGeom>
          <a:ln cap="flat" w="28575">
            <a:solidFill>
              <a:srgbClr val="000000">
                <a:alpha val="52941"/>
              </a:srgbClr>
            </a:solidFill>
            <a:prstDash val="solid"/>
            <a:headEnd type="none" len="sm" w="sm"/>
            <a:tailEnd type="none" len="sm" w="sm"/>
          </a:ln>
        </p:spPr>
      </p:sp>
      <p:sp>
        <p:nvSpPr>
          <p:cNvPr name="AutoShape 6" id="6"/>
          <p:cNvSpPr/>
          <p:nvPr/>
        </p:nvSpPr>
        <p:spPr>
          <a:xfrm>
            <a:off x="0" y="864090"/>
            <a:ext cx="16950397" cy="0"/>
          </a:xfrm>
          <a:prstGeom prst="line">
            <a:avLst/>
          </a:prstGeom>
          <a:ln cap="flat" w="28575">
            <a:solidFill>
              <a:srgbClr val="000000">
                <a:alpha val="52941"/>
              </a:srgbClr>
            </a:solidFill>
            <a:prstDash val="solid"/>
            <a:headEnd type="none" len="sm" w="sm"/>
            <a:tailEnd type="none" len="sm" w="sm"/>
          </a:ln>
        </p:spPr>
      </p:sp>
      <p:grpSp>
        <p:nvGrpSpPr>
          <p:cNvPr name="Group 7" id="7"/>
          <p:cNvGrpSpPr/>
          <p:nvPr/>
        </p:nvGrpSpPr>
        <p:grpSpPr>
          <a:xfrm rot="0">
            <a:off x="-1466822" y="-5105194"/>
            <a:ext cx="9942021" cy="5867309"/>
            <a:chOff x="0" y="0"/>
            <a:chExt cx="13256028" cy="7823078"/>
          </a:xfrm>
        </p:grpSpPr>
        <p:grpSp>
          <p:nvGrpSpPr>
            <p:cNvPr name="Group 8" id="8"/>
            <p:cNvGrpSpPr/>
            <p:nvPr/>
          </p:nvGrpSpPr>
          <p:grpSpPr>
            <a:xfrm rot="0">
              <a:off x="0" y="0"/>
              <a:ext cx="13256028" cy="7823078"/>
              <a:chOff x="0" y="0"/>
              <a:chExt cx="812800" cy="479676"/>
            </a:xfrm>
          </p:grpSpPr>
          <p:sp>
            <p:nvSpPr>
              <p:cNvPr name="Freeform 9" id="9"/>
              <p:cNvSpPr/>
              <p:nvPr/>
            </p:nvSpPr>
            <p:spPr>
              <a:xfrm flipH="false" flipV="false" rot="0">
                <a:off x="0" y="0"/>
                <a:ext cx="812800" cy="479676"/>
              </a:xfrm>
              <a:custGeom>
                <a:avLst/>
                <a:gdLst/>
                <a:ahLst/>
                <a:cxnLst/>
                <a:rect r="r" b="b" t="t" l="l"/>
                <a:pathLst>
                  <a:path h="479676" w="812800">
                    <a:moveTo>
                      <a:pt x="203200" y="0"/>
                    </a:moveTo>
                    <a:lnTo>
                      <a:pt x="812800" y="0"/>
                    </a:lnTo>
                    <a:lnTo>
                      <a:pt x="609600" y="479676"/>
                    </a:lnTo>
                    <a:lnTo>
                      <a:pt x="0" y="479676"/>
                    </a:lnTo>
                    <a:lnTo>
                      <a:pt x="203200" y="0"/>
                    </a:lnTo>
                    <a:close/>
                  </a:path>
                </a:pathLst>
              </a:custGeom>
              <a:solidFill>
                <a:srgbClr val="FFFFFF"/>
              </a:solidFill>
            </p:spPr>
          </p:sp>
          <p:sp>
            <p:nvSpPr>
              <p:cNvPr name="TextBox 10" id="10"/>
              <p:cNvSpPr txBox="true"/>
              <p:nvPr/>
            </p:nvSpPr>
            <p:spPr>
              <a:xfrm>
                <a:off x="101600" y="-38100"/>
                <a:ext cx="609600" cy="517776"/>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2471365" y="6828501"/>
              <a:ext cx="945646" cy="945646"/>
            </a:xfrm>
            <a:custGeom>
              <a:avLst/>
              <a:gdLst/>
              <a:ahLst/>
              <a:cxnLst/>
              <a:rect r="r" b="b" t="t" l="l"/>
              <a:pathLst>
                <a:path h="945646" w="945646">
                  <a:moveTo>
                    <a:pt x="0" y="0"/>
                  </a:moveTo>
                  <a:lnTo>
                    <a:pt x="945647" y="0"/>
                  </a:lnTo>
                  <a:lnTo>
                    <a:pt x="945647" y="945647"/>
                  </a:lnTo>
                  <a:lnTo>
                    <a:pt x="0" y="945647"/>
                  </a:lnTo>
                  <a:lnTo>
                    <a:pt x="0" y="0"/>
                  </a:lnTo>
                  <a:close/>
                </a:path>
              </a:pathLst>
            </a:custGeom>
            <a:blipFill>
              <a:blip r:embed="rId2"/>
              <a:stretch>
                <a:fillRect l="0" t="0" r="0" b="0"/>
              </a:stretch>
            </a:blipFill>
          </p:spPr>
        </p:sp>
        <p:sp>
          <p:nvSpPr>
            <p:cNvPr name="TextBox 12" id="12"/>
            <p:cNvSpPr txBox="true"/>
            <p:nvPr/>
          </p:nvSpPr>
          <p:spPr>
            <a:xfrm rot="0">
              <a:off x="3788137" y="6803415"/>
              <a:ext cx="5679753" cy="910094"/>
            </a:xfrm>
            <a:prstGeom prst="rect">
              <a:avLst/>
            </a:prstGeom>
          </p:spPr>
          <p:txBody>
            <a:bodyPr anchor="t" rtlCol="false" tIns="0" lIns="0" bIns="0" rIns="0">
              <a:spAutoFit/>
            </a:bodyPr>
            <a:lstStyle/>
            <a:p>
              <a:pPr algn="ctr">
                <a:lnSpc>
                  <a:spcPts val="5708"/>
                </a:lnSpc>
              </a:pPr>
              <a:r>
                <a:rPr lang="en-US" sz="4077">
                  <a:solidFill>
                    <a:srgbClr val="5271FF"/>
                  </a:solidFill>
                  <a:latin typeface="Noto Sans Bold"/>
                </a:rPr>
                <a:t>1. Giới thiệu</a:t>
              </a:r>
            </a:p>
          </p:txBody>
        </p:sp>
      </p:grpSp>
      <p:grpSp>
        <p:nvGrpSpPr>
          <p:cNvPr name="Group 13" id="13"/>
          <p:cNvGrpSpPr/>
          <p:nvPr/>
        </p:nvGrpSpPr>
        <p:grpSpPr>
          <a:xfrm rot="0">
            <a:off x="0" y="1028700"/>
            <a:ext cx="18288000" cy="8317810"/>
            <a:chOff x="0" y="0"/>
            <a:chExt cx="4816593" cy="2190699"/>
          </a:xfrm>
        </p:grpSpPr>
        <p:sp>
          <p:nvSpPr>
            <p:cNvPr name="Freeform 14" id="14"/>
            <p:cNvSpPr/>
            <p:nvPr/>
          </p:nvSpPr>
          <p:spPr>
            <a:xfrm flipH="false" flipV="false" rot="0">
              <a:off x="0" y="0"/>
              <a:ext cx="4816592" cy="2190699"/>
            </a:xfrm>
            <a:custGeom>
              <a:avLst/>
              <a:gdLst/>
              <a:ahLst/>
              <a:cxnLst/>
              <a:rect r="r" b="b" t="t" l="l"/>
              <a:pathLst>
                <a:path h="2190699" w="4816592">
                  <a:moveTo>
                    <a:pt x="0" y="0"/>
                  </a:moveTo>
                  <a:lnTo>
                    <a:pt x="4816592" y="0"/>
                  </a:lnTo>
                  <a:lnTo>
                    <a:pt x="4816592" y="2190699"/>
                  </a:lnTo>
                  <a:lnTo>
                    <a:pt x="0" y="2190699"/>
                  </a:lnTo>
                  <a:close/>
                </a:path>
              </a:pathLst>
            </a:custGeom>
            <a:solidFill>
              <a:srgbClr val="F5FBFF"/>
            </a:solidFill>
          </p:spPr>
        </p:sp>
        <p:sp>
          <p:nvSpPr>
            <p:cNvPr name="TextBox 15" id="15"/>
            <p:cNvSpPr txBox="true"/>
            <p:nvPr/>
          </p:nvSpPr>
          <p:spPr>
            <a:xfrm>
              <a:off x="0" y="-38100"/>
              <a:ext cx="4816593" cy="2228799"/>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2083912" y="5682797"/>
            <a:ext cx="4615020" cy="2415675"/>
          </a:xfrm>
          <a:custGeom>
            <a:avLst/>
            <a:gdLst/>
            <a:ahLst/>
            <a:cxnLst/>
            <a:rect r="r" b="b" t="t" l="l"/>
            <a:pathLst>
              <a:path h="2415675" w="4615020">
                <a:moveTo>
                  <a:pt x="0" y="0"/>
                </a:moveTo>
                <a:lnTo>
                  <a:pt x="4615020" y="0"/>
                </a:lnTo>
                <a:lnTo>
                  <a:pt x="4615020" y="2415675"/>
                </a:lnTo>
                <a:lnTo>
                  <a:pt x="0" y="2415675"/>
                </a:lnTo>
                <a:lnTo>
                  <a:pt x="0" y="0"/>
                </a:lnTo>
                <a:close/>
              </a:path>
            </a:pathLst>
          </a:custGeom>
          <a:blipFill>
            <a:blip r:embed="rId3"/>
            <a:stretch>
              <a:fillRect l="0" t="0" r="0" b="0"/>
            </a:stretch>
          </a:blipFill>
        </p:spPr>
      </p:sp>
      <p:sp>
        <p:nvSpPr>
          <p:cNvPr name="Freeform 17" id="17"/>
          <p:cNvSpPr/>
          <p:nvPr/>
        </p:nvSpPr>
        <p:spPr>
          <a:xfrm flipH="false" flipV="false" rot="0">
            <a:off x="10279553" y="6056507"/>
            <a:ext cx="5041433" cy="1668256"/>
          </a:xfrm>
          <a:custGeom>
            <a:avLst/>
            <a:gdLst/>
            <a:ahLst/>
            <a:cxnLst/>
            <a:rect r="r" b="b" t="t" l="l"/>
            <a:pathLst>
              <a:path h="1668256" w="5041433">
                <a:moveTo>
                  <a:pt x="0" y="0"/>
                </a:moveTo>
                <a:lnTo>
                  <a:pt x="5041433" y="0"/>
                </a:lnTo>
                <a:lnTo>
                  <a:pt x="5041433" y="1668256"/>
                </a:lnTo>
                <a:lnTo>
                  <a:pt x="0" y="1668256"/>
                </a:lnTo>
                <a:lnTo>
                  <a:pt x="0" y="0"/>
                </a:lnTo>
                <a:close/>
              </a:path>
            </a:pathLst>
          </a:custGeom>
          <a:blipFill>
            <a:blip r:embed="rId4"/>
            <a:stretch>
              <a:fillRect l="0" t="0" r="0" b="0"/>
            </a:stretch>
          </a:blipFill>
        </p:spPr>
      </p:sp>
      <p:grpSp>
        <p:nvGrpSpPr>
          <p:cNvPr name="Group 18" id="18"/>
          <p:cNvGrpSpPr/>
          <p:nvPr/>
        </p:nvGrpSpPr>
        <p:grpSpPr>
          <a:xfrm rot="0">
            <a:off x="15350232" y="9530691"/>
            <a:ext cx="2473046" cy="567237"/>
            <a:chOff x="0" y="0"/>
            <a:chExt cx="3297395" cy="756316"/>
          </a:xfrm>
        </p:grpSpPr>
        <p:sp>
          <p:nvSpPr>
            <p:cNvPr name="TextBox 19" id="19"/>
            <p:cNvSpPr txBox="true"/>
            <p:nvPr/>
          </p:nvSpPr>
          <p:spPr>
            <a:xfrm rot="0">
              <a:off x="0" y="-85725"/>
              <a:ext cx="1558483" cy="842041"/>
            </a:xfrm>
            <a:prstGeom prst="rect">
              <a:avLst/>
            </a:prstGeom>
          </p:spPr>
          <p:txBody>
            <a:bodyPr anchor="t" rtlCol="false" tIns="0" lIns="0" bIns="0" rIns="0">
              <a:spAutoFit/>
            </a:bodyPr>
            <a:lstStyle/>
            <a:p>
              <a:pPr algn="ctr">
                <a:lnSpc>
                  <a:spcPts val="5236"/>
                </a:lnSpc>
              </a:pPr>
              <a:r>
                <a:rPr lang="en-US" sz="3740">
                  <a:solidFill>
                    <a:srgbClr val="000000">
                      <a:alpha val="43922"/>
                    </a:srgbClr>
                  </a:solidFill>
                  <a:latin typeface="Noto Sans Bold"/>
                </a:rPr>
                <a:t>page</a:t>
              </a:r>
            </a:p>
          </p:txBody>
        </p:sp>
        <p:sp>
          <p:nvSpPr>
            <p:cNvPr name="TextBox 20" id="20"/>
            <p:cNvSpPr txBox="true"/>
            <p:nvPr/>
          </p:nvSpPr>
          <p:spPr>
            <a:xfrm rot="0">
              <a:off x="1626392" y="-85725"/>
              <a:ext cx="1671002" cy="835341"/>
            </a:xfrm>
            <a:prstGeom prst="rect">
              <a:avLst/>
            </a:prstGeom>
          </p:spPr>
          <p:txBody>
            <a:bodyPr anchor="t" rtlCol="false" tIns="0" lIns="0" bIns="0" rIns="0">
              <a:spAutoFit/>
            </a:bodyPr>
            <a:lstStyle/>
            <a:p>
              <a:pPr algn="ctr">
                <a:lnSpc>
                  <a:spcPts val="5236"/>
                </a:lnSpc>
              </a:pPr>
              <a:r>
                <a:rPr lang="en-US" sz="3740">
                  <a:solidFill>
                    <a:srgbClr val="000000">
                      <a:alpha val="98824"/>
                    </a:srgbClr>
                  </a:solidFill>
                  <a:latin typeface="Noto Sans"/>
                </a:rPr>
                <a:t>|4</a:t>
              </a:r>
            </a:p>
          </p:txBody>
        </p:sp>
      </p:grpSp>
      <p:sp>
        <p:nvSpPr>
          <p:cNvPr name="TextBox 21" id="21"/>
          <p:cNvSpPr txBox="true"/>
          <p:nvPr/>
        </p:nvSpPr>
        <p:spPr>
          <a:xfrm rot="0">
            <a:off x="741319" y="1950687"/>
            <a:ext cx="16209078" cy="3236918"/>
          </a:xfrm>
          <a:prstGeom prst="rect">
            <a:avLst/>
          </a:prstGeom>
        </p:spPr>
        <p:txBody>
          <a:bodyPr anchor="t" rtlCol="false" tIns="0" lIns="0" bIns="0" rIns="0">
            <a:spAutoFit/>
          </a:bodyPr>
          <a:lstStyle/>
          <a:p>
            <a:pPr marL="661148" indent="-330574" lvl="1">
              <a:lnSpc>
                <a:spcPts val="4287"/>
              </a:lnSpc>
              <a:buFont typeface="Arial"/>
              <a:buChar char="•"/>
            </a:pPr>
            <a:r>
              <a:rPr lang="en-US" sz="3062">
                <a:solidFill>
                  <a:srgbClr val="000000"/>
                </a:solidFill>
                <a:latin typeface="Noto Sans Bold"/>
              </a:rPr>
              <a:t>Zeek</a:t>
            </a:r>
            <a:r>
              <a:rPr lang="en-US" sz="3062">
                <a:solidFill>
                  <a:srgbClr val="000000"/>
                </a:solidFill>
                <a:latin typeface="Noto Sans"/>
              </a:rPr>
              <a:t> (trước đây được gọi là Bro) là một công cụ phân tích lưu lượng mạng mã nguồn mở thụ được phát triển bởi Lawrence Berkeley Labs. </a:t>
            </a:r>
          </a:p>
          <a:p>
            <a:pPr marL="661148" indent="-330574" lvl="1">
              <a:lnSpc>
                <a:spcPts val="4287"/>
              </a:lnSpc>
              <a:buFont typeface="Arial"/>
              <a:buChar char="•"/>
            </a:pPr>
            <a:r>
              <a:rPr lang="en-US" sz="3062">
                <a:solidFill>
                  <a:srgbClr val="000000"/>
                </a:solidFill>
                <a:latin typeface="Noto Sans Bold"/>
              </a:rPr>
              <a:t>Zeek scripting</a:t>
            </a:r>
            <a:r>
              <a:rPr lang="en-US" sz="3062">
                <a:solidFill>
                  <a:srgbClr val="000000"/>
                </a:solidFill>
                <a:latin typeface="Noto Sans"/>
              </a:rPr>
              <a:t> là một ngôn ngữ kịch bản được thiết kế riêng cho việc phân tích và giám sát mạng. Cho phép bạn viết các tập lệnh để trích xuất dữ liệu từ lưu lượng mạng, phát hiện các mối đe dọa bảo mật và thực hiện các tác vụ tự động hóa.</a:t>
            </a:r>
          </a:p>
          <a:p>
            <a:pPr>
              <a:lnSpc>
                <a:spcPts val="4287"/>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8B6FF"/>
        </a:solidFill>
      </p:bgPr>
    </p:bg>
    <p:spTree>
      <p:nvGrpSpPr>
        <p:cNvPr id="1" name=""/>
        <p:cNvGrpSpPr/>
        <p:nvPr/>
      </p:nvGrpSpPr>
      <p:grpSpPr>
        <a:xfrm>
          <a:off x="0" y="0"/>
          <a:ext cx="0" cy="0"/>
          <a:chOff x="0" y="0"/>
          <a:chExt cx="0" cy="0"/>
        </a:xfrm>
      </p:grpSpPr>
      <p:grpSp>
        <p:nvGrpSpPr>
          <p:cNvPr name="Group 2" id="2"/>
          <p:cNvGrpSpPr/>
          <p:nvPr/>
        </p:nvGrpSpPr>
        <p:grpSpPr>
          <a:xfrm rot="0">
            <a:off x="2722050" y="-237423"/>
            <a:ext cx="20156439" cy="11840440"/>
            <a:chOff x="0" y="0"/>
            <a:chExt cx="821382" cy="482502"/>
          </a:xfrm>
        </p:grpSpPr>
        <p:sp>
          <p:nvSpPr>
            <p:cNvPr name="Freeform 3" id="3"/>
            <p:cNvSpPr/>
            <p:nvPr/>
          </p:nvSpPr>
          <p:spPr>
            <a:xfrm flipH="false" flipV="false" rot="0">
              <a:off x="0" y="0"/>
              <a:ext cx="821382" cy="482502"/>
            </a:xfrm>
            <a:custGeom>
              <a:avLst/>
              <a:gdLst/>
              <a:ahLst/>
              <a:cxnLst/>
              <a:rect r="r" b="b" t="t" l="l"/>
              <a:pathLst>
                <a:path h="482502" w="821382">
                  <a:moveTo>
                    <a:pt x="203200" y="0"/>
                  </a:moveTo>
                  <a:lnTo>
                    <a:pt x="821382" y="0"/>
                  </a:lnTo>
                  <a:lnTo>
                    <a:pt x="618182" y="482502"/>
                  </a:lnTo>
                  <a:lnTo>
                    <a:pt x="0" y="482502"/>
                  </a:lnTo>
                  <a:lnTo>
                    <a:pt x="203200" y="0"/>
                  </a:lnTo>
                  <a:close/>
                </a:path>
              </a:pathLst>
            </a:custGeom>
            <a:solidFill>
              <a:srgbClr val="74C5FF"/>
            </a:solidFill>
          </p:spPr>
        </p:sp>
        <p:sp>
          <p:nvSpPr>
            <p:cNvPr name="TextBox 4" id="4"/>
            <p:cNvSpPr txBox="true"/>
            <p:nvPr/>
          </p:nvSpPr>
          <p:spPr>
            <a:xfrm>
              <a:off x="101600" y="-38100"/>
              <a:ext cx="618182" cy="520602"/>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337603" y="9516403"/>
            <a:ext cx="16950397" cy="0"/>
          </a:xfrm>
          <a:prstGeom prst="line">
            <a:avLst/>
          </a:prstGeom>
          <a:ln cap="flat" w="28575">
            <a:solidFill>
              <a:srgbClr val="000000">
                <a:alpha val="52941"/>
              </a:srgbClr>
            </a:solidFill>
            <a:prstDash val="solid"/>
            <a:headEnd type="none" len="sm" w="sm"/>
            <a:tailEnd type="none" len="sm" w="sm"/>
          </a:ln>
        </p:spPr>
      </p:sp>
      <p:sp>
        <p:nvSpPr>
          <p:cNvPr name="AutoShape 6" id="6"/>
          <p:cNvSpPr/>
          <p:nvPr/>
        </p:nvSpPr>
        <p:spPr>
          <a:xfrm>
            <a:off x="0" y="864090"/>
            <a:ext cx="16950397" cy="0"/>
          </a:xfrm>
          <a:prstGeom prst="line">
            <a:avLst/>
          </a:prstGeom>
          <a:ln cap="flat" w="28575">
            <a:solidFill>
              <a:srgbClr val="000000">
                <a:alpha val="52941"/>
              </a:srgbClr>
            </a:solidFill>
            <a:prstDash val="solid"/>
            <a:headEnd type="none" len="sm" w="sm"/>
            <a:tailEnd type="none" len="sm" w="sm"/>
          </a:ln>
        </p:spPr>
      </p:sp>
      <p:grpSp>
        <p:nvGrpSpPr>
          <p:cNvPr name="Group 7" id="7"/>
          <p:cNvGrpSpPr/>
          <p:nvPr/>
        </p:nvGrpSpPr>
        <p:grpSpPr>
          <a:xfrm rot="0">
            <a:off x="-1466822" y="-5105194"/>
            <a:ext cx="9942021" cy="5867309"/>
            <a:chOff x="0" y="0"/>
            <a:chExt cx="13256028" cy="7823078"/>
          </a:xfrm>
        </p:grpSpPr>
        <p:grpSp>
          <p:nvGrpSpPr>
            <p:cNvPr name="Group 8" id="8"/>
            <p:cNvGrpSpPr/>
            <p:nvPr/>
          </p:nvGrpSpPr>
          <p:grpSpPr>
            <a:xfrm rot="0">
              <a:off x="0" y="0"/>
              <a:ext cx="13256028" cy="7823078"/>
              <a:chOff x="0" y="0"/>
              <a:chExt cx="812800" cy="479676"/>
            </a:xfrm>
          </p:grpSpPr>
          <p:sp>
            <p:nvSpPr>
              <p:cNvPr name="Freeform 9" id="9"/>
              <p:cNvSpPr/>
              <p:nvPr/>
            </p:nvSpPr>
            <p:spPr>
              <a:xfrm flipH="false" flipV="false" rot="0">
                <a:off x="0" y="0"/>
                <a:ext cx="812800" cy="479676"/>
              </a:xfrm>
              <a:custGeom>
                <a:avLst/>
                <a:gdLst/>
                <a:ahLst/>
                <a:cxnLst/>
                <a:rect r="r" b="b" t="t" l="l"/>
                <a:pathLst>
                  <a:path h="479676" w="812800">
                    <a:moveTo>
                      <a:pt x="203200" y="0"/>
                    </a:moveTo>
                    <a:lnTo>
                      <a:pt x="812800" y="0"/>
                    </a:lnTo>
                    <a:lnTo>
                      <a:pt x="609600" y="479676"/>
                    </a:lnTo>
                    <a:lnTo>
                      <a:pt x="0" y="479676"/>
                    </a:lnTo>
                    <a:lnTo>
                      <a:pt x="203200" y="0"/>
                    </a:lnTo>
                    <a:close/>
                  </a:path>
                </a:pathLst>
              </a:custGeom>
              <a:solidFill>
                <a:srgbClr val="FFFFFF"/>
              </a:solidFill>
            </p:spPr>
          </p:sp>
          <p:sp>
            <p:nvSpPr>
              <p:cNvPr name="TextBox 10" id="10"/>
              <p:cNvSpPr txBox="true"/>
              <p:nvPr/>
            </p:nvSpPr>
            <p:spPr>
              <a:xfrm>
                <a:off x="101600" y="-38100"/>
                <a:ext cx="609600" cy="517776"/>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2471365" y="6828501"/>
              <a:ext cx="945646" cy="945646"/>
            </a:xfrm>
            <a:custGeom>
              <a:avLst/>
              <a:gdLst/>
              <a:ahLst/>
              <a:cxnLst/>
              <a:rect r="r" b="b" t="t" l="l"/>
              <a:pathLst>
                <a:path h="945646" w="945646">
                  <a:moveTo>
                    <a:pt x="0" y="0"/>
                  </a:moveTo>
                  <a:lnTo>
                    <a:pt x="945647" y="0"/>
                  </a:lnTo>
                  <a:lnTo>
                    <a:pt x="945647" y="945647"/>
                  </a:lnTo>
                  <a:lnTo>
                    <a:pt x="0" y="945647"/>
                  </a:lnTo>
                  <a:lnTo>
                    <a:pt x="0" y="0"/>
                  </a:lnTo>
                  <a:close/>
                </a:path>
              </a:pathLst>
            </a:custGeom>
            <a:blipFill>
              <a:blip r:embed="rId2"/>
              <a:stretch>
                <a:fillRect l="0" t="0" r="0" b="0"/>
              </a:stretch>
            </a:blipFill>
          </p:spPr>
        </p:sp>
        <p:sp>
          <p:nvSpPr>
            <p:cNvPr name="TextBox 12" id="12"/>
            <p:cNvSpPr txBox="true"/>
            <p:nvPr/>
          </p:nvSpPr>
          <p:spPr>
            <a:xfrm rot="0">
              <a:off x="3788137" y="6803415"/>
              <a:ext cx="5679753" cy="910094"/>
            </a:xfrm>
            <a:prstGeom prst="rect">
              <a:avLst/>
            </a:prstGeom>
          </p:spPr>
          <p:txBody>
            <a:bodyPr anchor="t" rtlCol="false" tIns="0" lIns="0" bIns="0" rIns="0">
              <a:spAutoFit/>
            </a:bodyPr>
            <a:lstStyle/>
            <a:p>
              <a:pPr algn="ctr">
                <a:lnSpc>
                  <a:spcPts val="5708"/>
                </a:lnSpc>
              </a:pPr>
              <a:r>
                <a:rPr lang="en-US" sz="4077">
                  <a:solidFill>
                    <a:srgbClr val="5271FF"/>
                  </a:solidFill>
                  <a:latin typeface="Noto Sans Bold"/>
                </a:rPr>
                <a:t>2. Kiến trúc</a:t>
              </a:r>
            </a:p>
          </p:txBody>
        </p:sp>
      </p:grpSp>
      <p:grpSp>
        <p:nvGrpSpPr>
          <p:cNvPr name="Group 13" id="13"/>
          <p:cNvGrpSpPr/>
          <p:nvPr/>
        </p:nvGrpSpPr>
        <p:grpSpPr>
          <a:xfrm rot="0">
            <a:off x="0" y="1028700"/>
            <a:ext cx="18288000" cy="8317810"/>
            <a:chOff x="0" y="0"/>
            <a:chExt cx="4816593" cy="2190699"/>
          </a:xfrm>
        </p:grpSpPr>
        <p:sp>
          <p:nvSpPr>
            <p:cNvPr name="Freeform 14" id="14"/>
            <p:cNvSpPr/>
            <p:nvPr/>
          </p:nvSpPr>
          <p:spPr>
            <a:xfrm flipH="false" flipV="false" rot="0">
              <a:off x="0" y="0"/>
              <a:ext cx="4816592" cy="2190699"/>
            </a:xfrm>
            <a:custGeom>
              <a:avLst/>
              <a:gdLst/>
              <a:ahLst/>
              <a:cxnLst/>
              <a:rect r="r" b="b" t="t" l="l"/>
              <a:pathLst>
                <a:path h="2190699" w="4816592">
                  <a:moveTo>
                    <a:pt x="0" y="0"/>
                  </a:moveTo>
                  <a:lnTo>
                    <a:pt x="4816592" y="0"/>
                  </a:lnTo>
                  <a:lnTo>
                    <a:pt x="4816592" y="2190699"/>
                  </a:lnTo>
                  <a:lnTo>
                    <a:pt x="0" y="2190699"/>
                  </a:lnTo>
                  <a:close/>
                </a:path>
              </a:pathLst>
            </a:custGeom>
            <a:solidFill>
              <a:srgbClr val="F5FBFF"/>
            </a:solidFill>
          </p:spPr>
        </p:sp>
        <p:sp>
          <p:nvSpPr>
            <p:cNvPr name="TextBox 15" id="15"/>
            <p:cNvSpPr txBox="true"/>
            <p:nvPr/>
          </p:nvSpPr>
          <p:spPr>
            <a:xfrm>
              <a:off x="0" y="-38100"/>
              <a:ext cx="4816593" cy="2228799"/>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1898" y="4637451"/>
            <a:ext cx="3698752" cy="4709059"/>
          </a:xfrm>
          <a:custGeom>
            <a:avLst/>
            <a:gdLst/>
            <a:ahLst/>
            <a:cxnLst/>
            <a:rect r="r" b="b" t="t" l="l"/>
            <a:pathLst>
              <a:path h="4709059" w="3698752">
                <a:moveTo>
                  <a:pt x="0" y="0"/>
                </a:moveTo>
                <a:lnTo>
                  <a:pt x="3698751" y="0"/>
                </a:lnTo>
                <a:lnTo>
                  <a:pt x="3698751" y="4709059"/>
                </a:lnTo>
                <a:lnTo>
                  <a:pt x="0" y="47090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10800000">
            <a:off x="15740890" y="1028700"/>
            <a:ext cx="2547110" cy="3358292"/>
          </a:xfrm>
          <a:custGeom>
            <a:avLst/>
            <a:gdLst/>
            <a:ahLst/>
            <a:cxnLst/>
            <a:rect r="r" b="b" t="t" l="l"/>
            <a:pathLst>
              <a:path h="3358292" w="2547110">
                <a:moveTo>
                  <a:pt x="0" y="0"/>
                </a:moveTo>
                <a:lnTo>
                  <a:pt x="2547110" y="0"/>
                </a:lnTo>
                <a:lnTo>
                  <a:pt x="2547110" y="3358292"/>
                </a:lnTo>
                <a:lnTo>
                  <a:pt x="0" y="33582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8" id="18"/>
          <p:cNvGrpSpPr/>
          <p:nvPr/>
        </p:nvGrpSpPr>
        <p:grpSpPr>
          <a:xfrm rot="0">
            <a:off x="15350232" y="9530691"/>
            <a:ext cx="2473046" cy="567237"/>
            <a:chOff x="0" y="0"/>
            <a:chExt cx="3297395" cy="756316"/>
          </a:xfrm>
        </p:grpSpPr>
        <p:sp>
          <p:nvSpPr>
            <p:cNvPr name="TextBox 19" id="19"/>
            <p:cNvSpPr txBox="true"/>
            <p:nvPr/>
          </p:nvSpPr>
          <p:spPr>
            <a:xfrm rot="0">
              <a:off x="0" y="-85725"/>
              <a:ext cx="1558483" cy="842041"/>
            </a:xfrm>
            <a:prstGeom prst="rect">
              <a:avLst/>
            </a:prstGeom>
          </p:spPr>
          <p:txBody>
            <a:bodyPr anchor="t" rtlCol="false" tIns="0" lIns="0" bIns="0" rIns="0">
              <a:spAutoFit/>
            </a:bodyPr>
            <a:lstStyle/>
            <a:p>
              <a:pPr algn="ctr">
                <a:lnSpc>
                  <a:spcPts val="5236"/>
                </a:lnSpc>
              </a:pPr>
              <a:r>
                <a:rPr lang="en-US" sz="3740">
                  <a:solidFill>
                    <a:srgbClr val="000000">
                      <a:alpha val="43922"/>
                    </a:srgbClr>
                  </a:solidFill>
                  <a:latin typeface="Noto Sans Bold"/>
                </a:rPr>
                <a:t>page</a:t>
              </a:r>
            </a:p>
          </p:txBody>
        </p:sp>
        <p:sp>
          <p:nvSpPr>
            <p:cNvPr name="TextBox 20" id="20"/>
            <p:cNvSpPr txBox="true"/>
            <p:nvPr/>
          </p:nvSpPr>
          <p:spPr>
            <a:xfrm rot="0">
              <a:off x="1626392" y="-85725"/>
              <a:ext cx="1671002" cy="835341"/>
            </a:xfrm>
            <a:prstGeom prst="rect">
              <a:avLst/>
            </a:prstGeom>
          </p:spPr>
          <p:txBody>
            <a:bodyPr anchor="t" rtlCol="false" tIns="0" lIns="0" bIns="0" rIns="0">
              <a:spAutoFit/>
            </a:bodyPr>
            <a:lstStyle/>
            <a:p>
              <a:pPr algn="ctr">
                <a:lnSpc>
                  <a:spcPts val="5236"/>
                </a:lnSpc>
              </a:pPr>
              <a:r>
                <a:rPr lang="en-US" sz="3740">
                  <a:solidFill>
                    <a:srgbClr val="000000">
                      <a:alpha val="98824"/>
                    </a:srgbClr>
                  </a:solidFill>
                  <a:latin typeface="Noto Sans"/>
                </a:rPr>
                <a:t>|5</a:t>
              </a:r>
            </a:p>
          </p:txBody>
        </p:sp>
      </p:grpSp>
      <p:sp>
        <p:nvSpPr>
          <p:cNvPr name="TextBox 21" id="21"/>
          <p:cNvSpPr txBox="true"/>
          <p:nvPr/>
        </p:nvSpPr>
        <p:spPr>
          <a:xfrm rot="0">
            <a:off x="7407726" y="4523151"/>
            <a:ext cx="3472547" cy="1020180"/>
          </a:xfrm>
          <a:prstGeom prst="rect">
            <a:avLst/>
          </a:prstGeom>
        </p:spPr>
        <p:txBody>
          <a:bodyPr anchor="t" rtlCol="false" tIns="0" lIns="0" bIns="0" rIns="0">
            <a:spAutoFit/>
          </a:bodyPr>
          <a:lstStyle/>
          <a:p>
            <a:pPr algn="ctr">
              <a:lnSpc>
                <a:spcPts val="8438"/>
              </a:lnSpc>
              <a:spcBef>
                <a:spcPct val="0"/>
              </a:spcBef>
            </a:pPr>
            <a:r>
              <a:rPr lang="en-US" sz="6027">
                <a:solidFill>
                  <a:srgbClr val="000000"/>
                </a:solidFill>
                <a:latin typeface="Noto Sans Bold"/>
              </a:rPr>
              <a:t>Kiến trúc</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38B6FF"/>
        </a:solidFill>
      </p:bgPr>
    </p:bg>
    <p:spTree>
      <p:nvGrpSpPr>
        <p:cNvPr id="1" name=""/>
        <p:cNvGrpSpPr/>
        <p:nvPr/>
      </p:nvGrpSpPr>
      <p:grpSpPr>
        <a:xfrm>
          <a:off x="0" y="0"/>
          <a:ext cx="0" cy="0"/>
          <a:chOff x="0" y="0"/>
          <a:chExt cx="0" cy="0"/>
        </a:xfrm>
      </p:grpSpPr>
      <p:grpSp>
        <p:nvGrpSpPr>
          <p:cNvPr name="Group 2" id="2"/>
          <p:cNvGrpSpPr/>
          <p:nvPr/>
        </p:nvGrpSpPr>
        <p:grpSpPr>
          <a:xfrm rot="0">
            <a:off x="2722050" y="-237423"/>
            <a:ext cx="20156439" cy="11840440"/>
            <a:chOff x="0" y="0"/>
            <a:chExt cx="821382" cy="482502"/>
          </a:xfrm>
        </p:grpSpPr>
        <p:sp>
          <p:nvSpPr>
            <p:cNvPr name="Freeform 3" id="3"/>
            <p:cNvSpPr/>
            <p:nvPr/>
          </p:nvSpPr>
          <p:spPr>
            <a:xfrm flipH="false" flipV="false" rot="0">
              <a:off x="0" y="0"/>
              <a:ext cx="821382" cy="482502"/>
            </a:xfrm>
            <a:custGeom>
              <a:avLst/>
              <a:gdLst/>
              <a:ahLst/>
              <a:cxnLst/>
              <a:rect r="r" b="b" t="t" l="l"/>
              <a:pathLst>
                <a:path h="482502" w="821382">
                  <a:moveTo>
                    <a:pt x="203200" y="0"/>
                  </a:moveTo>
                  <a:lnTo>
                    <a:pt x="821382" y="0"/>
                  </a:lnTo>
                  <a:lnTo>
                    <a:pt x="618182" y="482502"/>
                  </a:lnTo>
                  <a:lnTo>
                    <a:pt x="0" y="482502"/>
                  </a:lnTo>
                  <a:lnTo>
                    <a:pt x="203200" y="0"/>
                  </a:lnTo>
                  <a:close/>
                </a:path>
              </a:pathLst>
            </a:custGeom>
            <a:solidFill>
              <a:srgbClr val="74C5FF"/>
            </a:solidFill>
          </p:spPr>
        </p:sp>
        <p:sp>
          <p:nvSpPr>
            <p:cNvPr name="TextBox 4" id="4"/>
            <p:cNvSpPr txBox="true"/>
            <p:nvPr/>
          </p:nvSpPr>
          <p:spPr>
            <a:xfrm>
              <a:off x="101600" y="-38100"/>
              <a:ext cx="618182" cy="520602"/>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337603" y="9516403"/>
            <a:ext cx="16950397" cy="0"/>
          </a:xfrm>
          <a:prstGeom prst="line">
            <a:avLst/>
          </a:prstGeom>
          <a:ln cap="flat" w="28575">
            <a:solidFill>
              <a:srgbClr val="000000">
                <a:alpha val="52941"/>
              </a:srgbClr>
            </a:solidFill>
            <a:prstDash val="solid"/>
            <a:headEnd type="none" len="sm" w="sm"/>
            <a:tailEnd type="none" len="sm" w="sm"/>
          </a:ln>
        </p:spPr>
      </p:sp>
      <p:sp>
        <p:nvSpPr>
          <p:cNvPr name="AutoShape 6" id="6"/>
          <p:cNvSpPr/>
          <p:nvPr/>
        </p:nvSpPr>
        <p:spPr>
          <a:xfrm>
            <a:off x="0" y="864090"/>
            <a:ext cx="16950397" cy="0"/>
          </a:xfrm>
          <a:prstGeom prst="line">
            <a:avLst/>
          </a:prstGeom>
          <a:ln cap="flat" w="28575">
            <a:solidFill>
              <a:srgbClr val="000000">
                <a:alpha val="52941"/>
              </a:srgbClr>
            </a:solidFill>
            <a:prstDash val="solid"/>
            <a:headEnd type="none" len="sm" w="sm"/>
            <a:tailEnd type="none" len="sm" w="sm"/>
          </a:ln>
        </p:spPr>
      </p:sp>
      <p:grpSp>
        <p:nvGrpSpPr>
          <p:cNvPr name="Group 7" id="7"/>
          <p:cNvGrpSpPr/>
          <p:nvPr/>
        </p:nvGrpSpPr>
        <p:grpSpPr>
          <a:xfrm rot="0">
            <a:off x="-1466822" y="-5105194"/>
            <a:ext cx="9942021" cy="5867309"/>
            <a:chOff x="0" y="0"/>
            <a:chExt cx="13256028" cy="7823078"/>
          </a:xfrm>
        </p:grpSpPr>
        <p:grpSp>
          <p:nvGrpSpPr>
            <p:cNvPr name="Group 8" id="8"/>
            <p:cNvGrpSpPr/>
            <p:nvPr/>
          </p:nvGrpSpPr>
          <p:grpSpPr>
            <a:xfrm rot="0">
              <a:off x="0" y="0"/>
              <a:ext cx="13256028" cy="7823078"/>
              <a:chOff x="0" y="0"/>
              <a:chExt cx="812800" cy="479676"/>
            </a:xfrm>
          </p:grpSpPr>
          <p:sp>
            <p:nvSpPr>
              <p:cNvPr name="Freeform 9" id="9"/>
              <p:cNvSpPr/>
              <p:nvPr/>
            </p:nvSpPr>
            <p:spPr>
              <a:xfrm flipH="false" flipV="false" rot="0">
                <a:off x="0" y="0"/>
                <a:ext cx="812800" cy="479676"/>
              </a:xfrm>
              <a:custGeom>
                <a:avLst/>
                <a:gdLst/>
                <a:ahLst/>
                <a:cxnLst/>
                <a:rect r="r" b="b" t="t" l="l"/>
                <a:pathLst>
                  <a:path h="479676" w="812800">
                    <a:moveTo>
                      <a:pt x="203200" y="0"/>
                    </a:moveTo>
                    <a:lnTo>
                      <a:pt x="812800" y="0"/>
                    </a:lnTo>
                    <a:lnTo>
                      <a:pt x="609600" y="479676"/>
                    </a:lnTo>
                    <a:lnTo>
                      <a:pt x="0" y="479676"/>
                    </a:lnTo>
                    <a:lnTo>
                      <a:pt x="203200" y="0"/>
                    </a:lnTo>
                    <a:close/>
                  </a:path>
                </a:pathLst>
              </a:custGeom>
              <a:solidFill>
                <a:srgbClr val="FFFFFF"/>
              </a:solidFill>
            </p:spPr>
          </p:sp>
          <p:sp>
            <p:nvSpPr>
              <p:cNvPr name="TextBox 10" id="10"/>
              <p:cNvSpPr txBox="true"/>
              <p:nvPr/>
            </p:nvSpPr>
            <p:spPr>
              <a:xfrm>
                <a:off x="101600" y="-38100"/>
                <a:ext cx="609600" cy="517776"/>
              </a:xfrm>
              <a:prstGeom prst="rect">
                <a:avLst/>
              </a:prstGeom>
            </p:spPr>
            <p:txBody>
              <a:bodyPr anchor="ctr" rtlCol="false" tIns="50800" lIns="50800" bIns="50800" rIns="50800"/>
              <a:lstStyle/>
              <a:p>
                <a:pPr algn="ctr">
                  <a:lnSpc>
                    <a:spcPts val="2939"/>
                  </a:lnSpc>
                  <a:spcBef>
                    <a:spcPct val="0"/>
                  </a:spcBef>
                </a:pPr>
              </a:p>
            </p:txBody>
          </p:sp>
        </p:grpSp>
        <p:sp>
          <p:nvSpPr>
            <p:cNvPr name="Freeform 11" id="11"/>
            <p:cNvSpPr/>
            <p:nvPr/>
          </p:nvSpPr>
          <p:spPr>
            <a:xfrm flipH="false" flipV="false" rot="0">
              <a:off x="2471365" y="6828501"/>
              <a:ext cx="945646" cy="945646"/>
            </a:xfrm>
            <a:custGeom>
              <a:avLst/>
              <a:gdLst/>
              <a:ahLst/>
              <a:cxnLst/>
              <a:rect r="r" b="b" t="t" l="l"/>
              <a:pathLst>
                <a:path h="945646" w="945646">
                  <a:moveTo>
                    <a:pt x="0" y="0"/>
                  </a:moveTo>
                  <a:lnTo>
                    <a:pt x="945647" y="0"/>
                  </a:lnTo>
                  <a:lnTo>
                    <a:pt x="945647" y="945647"/>
                  </a:lnTo>
                  <a:lnTo>
                    <a:pt x="0" y="945647"/>
                  </a:lnTo>
                  <a:lnTo>
                    <a:pt x="0" y="0"/>
                  </a:lnTo>
                  <a:close/>
                </a:path>
              </a:pathLst>
            </a:custGeom>
            <a:blipFill>
              <a:blip r:embed="rId2"/>
              <a:stretch>
                <a:fillRect l="0" t="0" r="0" b="0"/>
              </a:stretch>
            </a:blipFill>
          </p:spPr>
        </p:sp>
        <p:sp>
          <p:nvSpPr>
            <p:cNvPr name="TextBox 12" id="12"/>
            <p:cNvSpPr txBox="true"/>
            <p:nvPr/>
          </p:nvSpPr>
          <p:spPr>
            <a:xfrm rot="0">
              <a:off x="3788137" y="6812940"/>
              <a:ext cx="5679753" cy="934643"/>
            </a:xfrm>
            <a:prstGeom prst="rect">
              <a:avLst/>
            </a:prstGeom>
          </p:spPr>
          <p:txBody>
            <a:bodyPr anchor="t" rtlCol="false" tIns="0" lIns="0" bIns="0" rIns="0">
              <a:spAutoFit/>
            </a:bodyPr>
            <a:lstStyle/>
            <a:p>
              <a:pPr algn="ctr">
                <a:lnSpc>
                  <a:spcPts val="5988"/>
                </a:lnSpc>
              </a:pPr>
              <a:r>
                <a:rPr lang="en-US" sz="4277">
                  <a:solidFill>
                    <a:srgbClr val="5271FF"/>
                  </a:solidFill>
                  <a:latin typeface="Noto Sans Bold"/>
                </a:rPr>
                <a:t>2. Kiến trúc</a:t>
              </a:r>
            </a:p>
          </p:txBody>
        </p:sp>
      </p:grpSp>
      <p:grpSp>
        <p:nvGrpSpPr>
          <p:cNvPr name="Group 13" id="13"/>
          <p:cNvGrpSpPr/>
          <p:nvPr/>
        </p:nvGrpSpPr>
        <p:grpSpPr>
          <a:xfrm rot="0">
            <a:off x="0" y="1028700"/>
            <a:ext cx="18288000" cy="8317810"/>
            <a:chOff x="0" y="0"/>
            <a:chExt cx="4816593" cy="2190699"/>
          </a:xfrm>
        </p:grpSpPr>
        <p:sp>
          <p:nvSpPr>
            <p:cNvPr name="Freeform 14" id="14"/>
            <p:cNvSpPr/>
            <p:nvPr/>
          </p:nvSpPr>
          <p:spPr>
            <a:xfrm flipH="false" flipV="false" rot="0">
              <a:off x="0" y="0"/>
              <a:ext cx="4816592" cy="2190699"/>
            </a:xfrm>
            <a:custGeom>
              <a:avLst/>
              <a:gdLst/>
              <a:ahLst/>
              <a:cxnLst/>
              <a:rect r="r" b="b" t="t" l="l"/>
              <a:pathLst>
                <a:path h="2190699" w="4816592">
                  <a:moveTo>
                    <a:pt x="0" y="0"/>
                  </a:moveTo>
                  <a:lnTo>
                    <a:pt x="4816592" y="0"/>
                  </a:lnTo>
                  <a:lnTo>
                    <a:pt x="4816592" y="2190699"/>
                  </a:lnTo>
                  <a:lnTo>
                    <a:pt x="0" y="2190699"/>
                  </a:lnTo>
                  <a:close/>
                </a:path>
              </a:pathLst>
            </a:custGeom>
            <a:solidFill>
              <a:srgbClr val="F5FBFF"/>
            </a:solidFill>
          </p:spPr>
        </p:sp>
        <p:sp>
          <p:nvSpPr>
            <p:cNvPr name="TextBox 15" id="15"/>
            <p:cNvSpPr txBox="true"/>
            <p:nvPr/>
          </p:nvSpPr>
          <p:spPr>
            <a:xfrm>
              <a:off x="0" y="-38100"/>
              <a:ext cx="4816593" cy="2228799"/>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2068904" y="1507130"/>
            <a:ext cx="14150193" cy="7366234"/>
          </a:xfrm>
          <a:custGeom>
            <a:avLst/>
            <a:gdLst/>
            <a:ahLst/>
            <a:cxnLst/>
            <a:rect r="r" b="b" t="t" l="l"/>
            <a:pathLst>
              <a:path h="7366234" w="14150193">
                <a:moveTo>
                  <a:pt x="0" y="0"/>
                </a:moveTo>
                <a:lnTo>
                  <a:pt x="14150192" y="0"/>
                </a:lnTo>
                <a:lnTo>
                  <a:pt x="14150192" y="7366234"/>
                </a:lnTo>
                <a:lnTo>
                  <a:pt x="0" y="7366234"/>
                </a:lnTo>
                <a:lnTo>
                  <a:pt x="0" y="0"/>
                </a:lnTo>
                <a:close/>
              </a:path>
            </a:pathLst>
          </a:custGeom>
          <a:blipFill>
            <a:blip r:embed="rId3"/>
            <a:stretch>
              <a:fillRect l="0" t="0" r="0" b="0"/>
            </a:stretch>
          </a:blipFill>
        </p:spPr>
      </p:sp>
      <p:grpSp>
        <p:nvGrpSpPr>
          <p:cNvPr name="Group 17" id="17"/>
          <p:cNvGrpSpPr/>
          <p:nvPr/>
        </p:nvGrpSpPr>
        <p:grpSpPr>
          <a:xfrm rot="0">
            <a:off x="15350232" y="9530691"/>
            <a:ext cx="2473046" cy="567237"/>
            <a:chOff x="0" y="0"/>
            <a:chExt cx="3297395" cy="756316"/>
          </a:xfrm>
        </p:grpSpPr>
        <p:sp>
          <p:nvSpPr>
            <p:cNvPr name="TextBox 18" id="18"/>
            <p:cNvSpPr txBox="true"/>
            <p:nvPr/>
          </p:nvSpPr>
          <p:spPr>
            <a:xfrm rot="0">
              <a:off x="0" y="-85725"/>
              <a:ext cx="1558483" cy="842041"/>
            </a:xfrm>
            <a:prstGeom prst="rect">
              <a:avLst/>
            </a:prstGeom>
          </p:spPr>
          <p:txBody>
            <a:bodyPr anchor="t" rtlCol="false" tIns="0" lIns="0" bIns="0" rIns="0">
              <a:spAutoFit/>
            </a:bodyPr>
            <a:lstStyle/>
            <a:p>
              <a:pPr algn="ctr">
                <a:lnSpc>
                  <a:spcPts val="5236"/>
                </a:lnSpc>
              </a:pPr>
              <a:r>
                <a:rPr lang="en-US" sz="3740">
                  <a:solidFill>
                    <a:srgbClr val="000000">
                      <a:alpha val="43922"/>
                    </a:srgbClr>
                  </a:solidFill>
                  <a:latin typeface="Noto Sans Bold"/>
                </a:rPr>
                <a:t>page</a:t>
              </a:r>
            </a:p>
          </p:txBody>
        </p:sp>
        <p:sp>
          <p:nvSpPr>
            <p:cNvPr name="TextBox 19" id="19"/>
            <p:cNvSpPr txBox="true"/>
            <p:nvPr/>
          </p:nvSpPr>
          <p:spPr>
            <a:xfrm rot="0">
              <a:off x="1626392" y="-85725"/>
              <a:ext cx="1671002" cy="835341"/>
            </a:xfrm>
            <a:prstGeom prst="rect">
              <a:avLst/>
            </a:prstGeom>
          </p:spPr>
          <p:txBody>
            <a:bodyPr anchor="t" rtlCol="false" tIns="0" lIns="0" bIns="0" rIns="0">
              <a:spAutoFit/>
            </a:bodyPr>
            <a:lstStyle/>
            <a:p>
              <a:pPr algn="ctr">
                <a:lnSpc>
                  <a:spcPts val="5236"/>
                </a:lnSpc>
              </a:pPr>
              <a:r>
                <a:rPr lang="en-US" sz="3740">
                  <a:solidFill>
                    <a:srgbClr val="000000">
                      <a:alpha val="98824"/>
                    </a:srgbClr>
                  </a:solidFill>
                  <a:latin typeface="Noto Sans"/>
                </a:rPr>
                <a:t>|6</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38B6FF"/>
        </a:solidFill>
      </p:bgPr>
    </p:bg>
    <p:spTree>
      <p:nvGrpSpPr>
        <p:cNvPr id="1" name=""/>
        <p:cNvGrpSpPr/>
        <p:nvPr/>
      </p:nvGrpSpPr>
      <p:grpSpPr>
        <a:xfrm>
          <a:off x="0" y="0"/>
          <a:ext cx="0" cy="0"/>
          <a:chOff x="0" y="0"/>
          <a:chExt cx="0" cy="0"/>
        </a:xfrm>
      </p:grpSpPr>
      <p:grpSp>
        <p:nvGrpSpPr>
          <p:cNvPr name="Group 2" id="2"/>
          <p:cNvGrpSpPr/>
          <p:nvPr/>
        </p:nvGrpSpPr>
        <p:grpSpPr>
          <a:xfrm rot="0">
            <a:off x="2722050" y="-237423"/>
            <a:ext cx="20156439" cy="11840440"/>
            <a:chOff x="0" y="0"/>
            <a:chExt cx="821382" cy="482502"/>
          </a:xfrm>
        </p:grpSpPr>
        <p:sp>
          <p:nvSpPr>
            <p:cNvPr name="Freeform 3" id="3"/>
            <p:cNvSpPr/>
            <p:nvPr/>
          </p:nvSpPr>
          <p:spPr>
            <a:xfrm flipH="false" flipV="false" rot="0">
              <a:off x="0" y="0"/>
              <a:ext cx="821382" cy="482502"/>
            </a:xfrm>
            <a:custGeom>
              <a:avLst/>
              <a:gdLst/>
              <a:ahLst/>
              <a:cxnLst/>
              <a:rect r="r" b="b" t="t" l="l"/>
              <a:pathLst>
                <a:path h="482502" w="821382">
                  <a:moveTo>
                    <a:pt x="203200" y="0"/>
                  </a:moveTo>
                  <a:lnTo>
                    <a:pt x="821382" y="0"/>
                  </a:lnTo>
                  <a:lnTo>
                    <a:pt x="618182" y="482502"/>
                  </a:lnTo>
                  <a:lnTo>
                    <a:pt x="0" y="482502"/>
                  </a:lnTo>
                  <a:lnTo>
                    <a:pt x="203200" y="0"/>
                  </a:lnTo>
                  <a:close/>
                </a:path>
              </a:pathLst>
            </a:custGeom>
            <a:solidFill>
              <a:srgbClr val="74C5FF"/>
            </a:solidFill>
          </p:spPr>
        </p:sp>
        <p:sp>
          <p:nvSpPr>
            <p:cNvPr name="TextBox 4" id="4"/>
            <p:cNvSpPr txBox="true"/>
            <p:nvPr/>
          </p:nvSpPr>
          <p:spPr>
            <a:xfrm>
              <a:off x="101600" y="-38100"/>
              <a:ext cx="618182" cy="520602"/>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337603" y="9516403"/>
            <a:ext cx="16950397" cy="0"/>
          </a:xfrm>
          <a:prstGeom prst="line">
            <a:avLst/>
          </a:prstGeom>
          <a:ln cap="flat" w="28575">
            <a:solidFill>
              <a:srgbClr val="000000">
                <a:alpha val="52941"/>
              </a:srgbClr>
            </a:solidFill>
            <a:prstDash val="solid"/>
            <a:headEnd type="none" len="sm" w="sm"/>
            <a:tailEnd type="none" len="sm" w="sm"/>
          </a:ln>
        </p:spPr>
      </p:sp>
      <p:sp>
        <p:nvSpPr>
          <p:cNvPr name="AutoShape 6" id="6"/>
          <p:cNvSpPr/>
          <p:nvPr/>
        </p:nvSpPr>
        <p:spPr>
          <a:xfrm>
            <a:off x="0" y="864090"/>
            <a:ext cx="16950397" cy="0"/>
          </a:xfrm>
          <a:prstGeom prst="line">
            <a:avLst/>
          </a:prstGeom>
          <a:ln cap="flat" w="28575">
            <a:solidFill>
              <a:srgbClr val="000000">
                <a:alpha val="52941"/>
              </a:srgbClr>
            </a:solidFill>
            <a:prstDash val="solid"/>
            <a:headEnd type="none" len="sm" w="sm"/>
            <a:tailEnd type="none" len="sm" w="sm"/>
          </a:ln>
        </p:spPr>
      </p:sp>
      <p:grpSp>
        <p:nvGrpSpPr>
          <p:cNvPr name="Group 7" id="7"/>
          <p:cNvGrpSpPr/>
          <p:nvPr/>
        </p:nvGrpSpPr>
        <p:grpSpPr>
          <a:xfrm rot="0">
            <a:off x="-1466822" y="-5105194"/>
            <a:ext cx="9942021" cy="5867309"/>
            <a:chOff x="0" y="0"/>
            <a:chExt cx="13256028" cy="7823078"/>
          </a:xfrm>
        </p:grpSpPr>
        <p:grpSp>
          <p:nvGrpSpPr>
            <p:cNvPr name="Group 8" id="8"/>
            <p:cNvGrpSpPr/>
            <p:nvPr/>
          </p:nvGrpSpPr>
          <p:grpSpPr>
            <a:xfrm rot="0">
              <a:off x="0" y="0"/>
              <a:ext cx="13256028" cy="7823078"/>
              <a:chOff x="0" y="0"/>
              <a:chExt cx="812800" cy="479676"/>
            </a:xfrm>
          </p:grpSpPr>
          <p:sp>
            <p:nvSpPr>
              <p:cNvPr name="Freeform 9" id="9"/>
              <p:cNvSpPr/>
              <p:nvPr/>
            </p:nvSpPr>
            <p:spPr>
              <a:xfrm flipH="false" flipV="false" rot="0">
                <a:off x="0" y="0"/>
                <a:ext cx="812800" cy="479676"/>
              </a:xfrm>
              <a:custGeom>
                <a:avLst/>
                <a:gdLst/>
                <a:ahLst/>
                <a:cxnLst/>
                <a:rect r="r" b="b" t="t" l="l"/>
                <a:pathLst>
                  <a:path h="479676" w="812800">
                    <a:moveTo>
                      <a:pt x="203200" y="0"/>
                    </a:moveTo>
                    <a:lnTo>
                      <a:pt x="812800" y="0"/>
                    </a:lnTo>
                    <a:lnTo>
                      <a:pt x="609600" y="479676"/>
                    </a:lnTo>
                    <a:lnTo>
                      <a:pt x="0" y="479676"/>
                    </a:lnTo>
                    <a:lnTo>
                      <a:pt x="203200" y="0"/>
                    </a:lnTo>
                    <a:close/>
                  </a:path>
                </a:pathLst>
              </a:custGeom>
              <a:solidFill>
                <a:srgbClr val="FFFFFF"/>
              </a:solidFill>
            </p:spPr>
          </p:sp>
          <p:sp>
            <p:nvSpPr>
              <p:cNvPr name="TextBox 10" id="10"/>
              <p:cNvSpPr txBox="true"/>
              <p:nvPr/>
            </p:nvSpPr>
            <p:spPr>
              <a:xfrm>
                <a:off x="101600" y="-38100"/>
                <a:ext cx="609600" cy="517776"/>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2471365" y="6828501"/>
              <a:ext cx="945646" cy="945646"/>
            </a:xfrm>
            <a:custGeom>
              <a:avLst/>
              <a:gdLst/>
              <a:ahLst/>
              <a:cxnLst/>
              <a:rect r="r" b="b" t="t" l="l"/>
              <a:pathLst>
                <a:path h="945646" w="945646">
                  <a:moveTo>
                    <a:pt x="0" y="0"/>
                  </a:moveTo>
                  <a:lnTo>
                    <a:pt x="945647" y="0"/>
                  </a:lnTo>
                  <a:lnTo>
                    <a:pt x="945647" y="945647"/>
                  </a:lnTo>
                  <a:lnTo>
                    <a:pt x="0" y="945647"/>
                  </a:lnTo>
                  <a:lnTo>
                    <a:pt x="0" y="0"/>
                  </a:lnTo>
                  <a:close/>
                </a:path>
              </a:pathLst>
            </a:custGeom>
            <a:blipFill>
              <a:blip r:embed="rId2"/>
              <a:stretch>
                <a:fillRect l="0" t="0" r="0" b="0"/>
              </a:stretch>
            </a:blipFill>
          </p:spPr>
        </p:sp>
        <p:sp>
          <p:nvSpPr>
            <p:cNvPr name="TextBox 12" id="12"/>
            <p:cNvSpPr txBox="true"/>
            <p:nvPr/>
          </p:nvSpPr>
          <p:spPr>
            <a:xfrm rot="0">
              <a:off x="3788137" y="6803415"/>
              <a:ext cx="5679753" cy="910094"/>
            </a:xfrm>
            <a:prstGeom prst="rect">
              <a:avLst/>
            </a:prstGeom>
          </p:spPr>
          <p:txBody>
            <a:bodyPr anchor="t" rtlCol="false" tIns="0" lIns="0" bIns="0" rIns="0">
              <a:spAutoFit/>
            </a:bodyPr>
            <a:lstStyle/>
            <a:p>
              <a:pPr algn="ctr">
                <a:lnSpc>
                  <a:spcPts val="5708"/>
                </a:lnSpc>
              </a:pPr>
              <a:r>
                <a:rPr lang="en-US" sz="4077">
                  <a:solidFill>
                    <a:srgbClr val="5271FF"/>
                  </a:solidFill>
                  <a:latin typeface="Noto Sans Bold"/>
                </a:rPr>
                <a:t>2. Kiến trúc</a:t>
              </a:r>
            </a:p>
          </p:txBody>
        </p:sp>
      </p:grpSp>
      <p:grpSp>
        <p:nvGrpSpPr>
          <p:cNvPr name="Group 13" id="13"/>
          <p:cNvGrpSpPr/>
          <p:nvPr/>
        </p:nvGrpSpPr>
        <p:grpSpPr>
          <a:xfrm rot="0">
            <a:off x="0" y="1028700"/>
            <a:ext cx="18288000" cy="8317810"/>
            <a:chOff x="0" y="0"/>
            <a:chExt cx="4816593" cy="2190699"/>
          </a:xfrm>
        </p:grpSpPr>
        <p:sp>
          <p:nvSpPr>
            <p:cNvPr name="Freeform 14" id="14"/>
            <p:cNvSpPr/>
            <p:nvPr/>
          </p:nvSpPr>
          <p:spPr>
            <a:xfrm flipH="false" flipV="false" rot="0">
              <a:off x="0" y="0"/>
              <a:ext cx="4816592" cy="2190699"/>
            </a:xfrm>
            <a:custGeom>
              <a:avLst/>
              <a:gdLst/>
              <a:ahLst/>
              <a:cxnLst/>
              <a:rect r="r" b="b" t="t" l="l"/>
              <a:pathLst>
                <a:path h="2190699" w="4816592">
                  <a:moveTo>
                    <a:pt x="0" y="0"/>
                  </a:moveTo>
                  <a:lnTo>
                    <a:pt x="4816592" y="0"/>
                  </a:lnTo>
                  <a:lnTo>
                    <a:pt x="4816592" y="2190699"/>
                  </a:lnTo>
                  <a:lnTo>
                    <a:pt x="0" y="2190699"/>
                  </a:lnTo>
                  <a:close/>
                </a:path>
              </a:pathLst>
            </a:custGeom>
            <a:solidFill>
              <a:srgbClr val="F5FBFF"/>
            </a:solidFill>
          </p:spPr>
        </p:sp>
        <p:sp>
          <p:nvSpPr>
            <p:cNvPr name="TextBox 15" id="15"/>
            <p:cNvSpPr txBox="true"/>
            <p:nvPr/>
          </p:nvSpPr>
          <p:spPr>
            <a:xfrm>
              <a:off x="0" y="-38100"/>
              <a:ext cx="4816593" cy="2228799"/>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6135911" y="1763184"/>
            <a:ext cx="11319270" cy="6374333"/>
          </a:xfrm>
          <a:custGeom>
            <a:avLst/>
            <a:gdLst/>
            <a:ahLst/>
            <a:cxnLst/>
            <a:rect r="r" b="b" t="t" l="l"/>
            <a:pathLst>
              <a:path h="6374333" w="11319270">
                <a:moveTo>
                  <a:pt x="0" y="0"/>
                </a:moveTo>
                <a:lnTo>
                  <a:pt x="11319270" y="0"/>
                </a:lnTo>
                <a:lnTo>
                  <a:pt x="11319270" y="6374333"/>
                </a:lnTo>
                <a:lnTo>
                  <a:pt x="0" y="6374333"/>
                </a:lnTo>
                <a:lnTo>
                  <a:pt x="0" y="0"/>
                </a:lnTo>
                <a:close/>
              </a:path>
            </a:pathLst>
          </a:custGeom>
          <a:blipFill>
            <a:blip r:embed="rId3"/>
            <a:stretch>
              <a:fillRect l="0" t="0" r="0" b="0"/>
            </a:stretch>
          </a:blipFill>
        </p:spPr>
      </p:sp>
      <p:grpSp>
        <p:nvGrpSpPr>
          <p:cNvPr name="Group 17" id="17"/>
          <p:cNvGrpSpPr/>
          <p:nvPr/>
        </p:nvGrpSpPr>
        <p:grpSpPr>
          <a:xfrm rot="0">
            <a:off x="15350232" y="9530691"/>
            <a:ext cx="2473046" cy="567237"/>
            <a:chOff x="0" y="0"/>
            <a:chExt cx="3297395" cy="756316"/>
          </a:xfrm>
        </p:grpSpPr>
        <p:sp>
          <p:nvSpPr>
            <p:cNvPr name="TextBox 18" id="18"/>
            <p:cNvSpPr txBox="true"/>
            <p:nvPr/>
          </p:nvSpPr>
          <p:spPr>
            <a:xfrm rot="0">
              <a:off x="0" y="-85725"/>
              <a:ext cx="1558483" cy="842041"/>
            </a:xfrm>
            <a:prstGeom prst="rect">
              <a:avLst/>
            </a:prstGeom>
          </p:spPr>
          <p:txBody>
            <a:bodyPr anchor="t" rtlCol="false" tIns="0" lIns="0" bIns="0" rIns="0">
              <a:spAutoFit/>
            </a:bodyPr>
            <a:lstStyle/>
            <a:p>
              <a:pPr algn="ctr">
                <a:lnSpc>
                  <a:spcPts val="5236"/>
                </a:lnSpc>
              </a:pPr>
              <a:r>
                <a:rPr lang="en-US" sz="3740">
                  <a:solidFill>
                    <a:srgbClr val="000000">
                      <a:alpha val="43922"/>
                    </a:srgbClr>
                  </a:solidFill>
                  <a:latin typeface="Noto Sans Bold"/>
                </a:rPr>
                <a:t>page</a:t>
              </a:r>
            </a:p>
          </p:txBody>
        </p:sp>
        <p:sp>
          <p:nvSpPr>
            <p:cNvPr name="TextBox 19" id="19"/>
            <p:cNvSpPr txBox="true"/>
            <p:nvPr/>
          </p:nvSpPr>
          <p:spPr>
            <a:xfrm rot="0">
              <a:off x="1626392" y="-85725"/>
              <a:ext cx="1671002" cy="835341"/>
            </a:xfrm>
            <a:prstGeom prst="rect">
              <a:avLst/>
            </a:prstGeom>
          </p:spPr>
          <p:txBody>
            <a:bodyPr anchor="t" rtlCol="false" tIns="0" lIns="0" bIns="0" rIns="0">
              <a:spAutoFit/>
            </a:bodyPr>
            <a:lstStyle/>
            <a:p>
              <a:pPr algn="ctr">
                <a:lnSpc>
                  <a:spcPts val="5236"/>
                </a:lnSpc>
              </a:pPr>
              <a:r>
                <a:rPr lang="en-US" sz="3740">
                  <a:solidFill>
                    <a:srgbClr val="000000">
                      <a:alpha val="98824"/>
                    </a:srgbClr>
                  </a:solidFill>
                  <a:latin typeface="Noto Sans"/>
                </a:rPr>
                <a:t>|7</a:t>
              </a:r>
            </a:p>
          </p:txBody>
        </p:sp>
      </p:grpSp>
      <p:sp>
        <p:nvSpPr>
          <p:cNvPr name="TextBox 20" id="20"/>
          <p:cNvSpPr txBox="true"/>
          <p:nvPr/>
        </p:nvSpPr>
        <p:spPr>
          <a:xfrm rot="0">
            <a:off x="406920" y="3390363"/>
            <a:ext cx="5323934" cy="2675869"/>
          </a:xfrm>
          <a:prstGeom prst="rect">
            <a:avLst/>
          </a:prstGeom>
        </p:spPr>
        <p:txBody>
          <a:bodyPr anchor="t" rtlCol="false" tIns="0" lIns="0" bIns="0" rIns="0">
            <a:spAutoFit/>
          </a:bodyPr>
          <a:lstStyle/>
          <a:p>
            <a:pPr marL="825585" indent="-412793" lvl="1">
              <a:lnSpc>
                <a:spcPts val="5353"/>
              </a:lnSpc>
              <a:buFont typeface="Arial"/>
              <a:buChar char="•"/>
            </a:pPr>
            <a:r>
              <a:rPr lang="en-US" sz="3823">
                <a:solidFill>
                  <a:srgbClr val="000000"/>
                </a:solidFill>
                <a:latin typeface="Noto Sans"/>
              </a:rPr>
              <a:t>I</a:t>
            </a:r>
            <a:r>
              <a:rPr lang="en-US" sz="3823">
                <a:solidFill>
                  <a:srgbClr val="000000"/>
                </a:solidFill>
                <a:latin typeface="Noto Sans"/>
              </a:rPr>
              <a:t>nput sources </a:t>
            </a:r>
          </a:p>
          <a:p>
            <a:pPr marL="825585" indent="-412793" lvl="1">
              <a:lnSpc>
                <a:spcPts val="5353"/>
              </a:lnSpc>
              <a:buFont typeface="Arial"/>
              <a:buChar char="•"/>
            </a:pPr>
            <a:r>
              <a:rPr lang="en-US" sz="3823">
                <a:solidFill>
                  <a:srgbClr val="000000"/>
                </a:solidFill>
                <a:latin typeface="Noto Sans"/>
              </a:rPr>
              <a:t>Packet analysis </a:t>
            </a:r>
          </a:p>
          <a:p>
            <a:pPr marL="825585" indent="-412793" lvl="1">
              <a:lnSpc>
                <a:spcPts val="5353"/>
              </a:lnSpc>
              <a:buFont typeface="Arial"/>
              <a:buChar char="•"/>
            </a:pPr>
            <a:r>
              <a:rPr lang="en-US" sz="3823">
                <a:solidFill>
                  <a:srgbClr val="000000"/>
                </a:solidFill>
                <a:latin typeface="Noto Sans"/>
              </a:rPr>
              <a:t>Session analysis</a:t>
            </a:r>
          </a:p>
          <a:p>
            <a:pPr marL="825585" indent="-412793" lvl="1">
              <a:lnSpc>
                <a:spcPts val="5353"/>
              </a:lnSpc>
              <a:buFont typeface="Arial"/>
              <a:buChar char="•"/>
            </a:pPr>
            <a:r>
              <a:rPr lang="en-US" sz="3823">
                <a:solidFill>
                  <a:srgbClr val="000000"/>
                </a:solidFill>
                <a:latin typeface="Noto Sans"/>
              </a:rPr>
              <a:t>And file analysis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38B6FF"/>
        </a:solidFill>
      </p:bgPr>
    </p:bg>
    <p:spTree>
      <p:nvGrpSpPr>
        <p:cNvPr id="1" name=""/>
        <p:cNvGrpSpPr/>
        <p:nvPr/>
      </p:nvGrpSpPr>
      <p:grpSpPr>
        <a:xfrm>
          <a:off x="0" y="0"/>
          <a:ext cx="0" cy="0"/>
          <a:chOff x="0" y="0"/>
          <a:chExt cx="0" cy="0"/>
        </a:xfrm>
      </p:grpSpPr>
      <p:grpSp>
        <p:nvGrpSpPr>
          <p:cNvPr name="Group 2" id="2"/>
          <p:cNvGrpSpPr/>
          <p:nvPr/>
        </p:nvGrpSpPr>
        <p:grpSpPr>
          <a:xfrm rot="0">
            <a:off x="2722050" y="-237423"/>
            <a:ext cx="20156439" cy="11840440"/>
            <a:chOff x="0" y="0"/>
            <a:chExt cx="821382" cy="482502"/>
          </a:xfrm>
        </p:grpSpPr>
        <p:sp>
          <p:nvSpPr>
            <p:cNvPr name="Freeform 3" id="3"/>
            <p:cNvSpPr/>
            <p:nvPr/>
          </p:nvSpPr>
          <p:spPr>
            <a:xfrm flipH="false" flipV="false" rot="0">
              <a:off x="0" y="0"/>
              <a:ext cx="821382" cy="482502"/>
            </a:xfrm>
            <a:custGeom>
              <a:avLst/>
              <a:gdLst/>
              <a:ahLst/>
              <a:cxnLst/>
              <a:rect r="r" b="b" t="t" l="l"/>
              <a:pathLst>
                <a:path h="482502" w="821382">
                  <a:moveTo>
                    <a:pt x="203200" y="0"/>
                  </a:moveTo>
                  <a:lnTo>
                    <a:pt x="821382" y="0"/>
                  </a:lnTo>
                  <a:lnTo>
                    <a:pt x="618182" y="482502"/>
                  </a:lnTo>
                  <a:lnTo>
                    <a:pt x="0" y="482502"/>
                  </a:lnTo>
                  <a:lnTo>
                    <a:pt x="203200" y="0"/>
                  </a:lnTo>
                  <a:close/>
                </a:path>
              </a:pathLst>
            </a:custGeom>
            <a:solidFill>
              <a:srgbClr val="74C5FF"/>
            </a:solidFill>
          </p:spPr>
        </p:sp>
        <p:sp>
          <p:nvSpPr>
            <p:cNvPr name="TextBox 4" id="4"/>
            <p:cNvSpPr txBox="true"/>
            <p:nvPr/>
          </p:nvSpPr>
          <p:spPr>
            <a:xfrm>
              <a:off x="101600" y="-38100"/>
              <a:ext cx="618182" cy="520602"/>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337603" y="9516403"/>
            <a:ext cx="16950397" cy="0"/>
          </a:xfrm>
          <a:prstGeom prst="line">
            <a:avLst/>
          </a:prstGeom>
          <a:ln cap="flat" w="28575">
            <a:solidFill>
              <a:srgbClr val="000000">
                <a:alpha val="52941"/>
              </a:srgbClr>
            </a:solidFill>
            <a:prstDash val="solid"/>
            <a:headEnd type="none" len="sm" w="sm"/>
            <a:tailEnd type="none" len="sm" w="sm"/>
          </a:ln>
        </p:spPr>
      </p:sp>
      <p:sp>
        <p:nvSpPr>
          <p:cNvPr name="AutoShape 6" id="6"/>
          <p:cNvSpPr/>
          <p:nvPr/>
        </p:nvSpPr>
        <p:spPr>
          <a:xfrm>
            <a:off x="0" y="864090"/>
            <a:ext cx="16950397" cy="0"/>
          </a:xfrm>
          <a:prstGeom prst="line">
            <a:avLst/>
          </a:prstGeom>
          <a:ln cap="flat" w="28575">
            <a:solidFill>
              <a:srgbClr val="000000">
                <a:alpha val="52941"/>
              </a:srgbClr>
            </a:solidFill>
            <a:prstDash val="solid"/>
            <a:headEnd type="none" len="sm" w="sm"/>
            <a:tailEnd type="none" len="sm" w="sm"/>
          </a:ln>
        </p:spPr>
      </p:sp>
      <p:grpSp>
        <p:nvGrpSpPr>
          <p:cNvPr name="Group 7" id="7"/>
          <p:cNvGrpSpPr/>
          <p:nvPr/>
        </p:nvGrpSpPr>
        <p:grpSpPr>
          <a:xfrm rot="0">
            <a:off x="-1274157" y="-5057882"/>
            <a:ext cx="9942021" cy="5867309"/>
            <a:chOff x="0" y="0"/>
            <a:chExt cx="13256028" cy="7823078"/>
          </a:xfrm>
        </p:grpSpPr>
        <p:grpSp>
          <p:nvGrpSpPr>
            <p:cNvPr name="Group 8" id="8"/>
            <p:cNvGrpSpPr/>
            <p:nvPr/>
          </p:nvGrpSpPr>
          <p:grpSpPr>
            <a:xfrm rot="0">
              <a:off x="0" y="0"/>
              <a:ext cx="13256028" cy="7823078"/>
              <a:chOff x="0" y="0"/>
              <a:chExt cx="812800" cy="479676"/>
            </a:xfrm>
          </p:grpSpPr>
          <p:sp>
            <p:nvSpPr>
              <p:cNvPr name="Freeform 9" id="9"/>
              <p:cNvSpPr/>
              <p:nvPr/>
            </p:nvSpPr>
            <p:spPr>
              <a:xfrm flipH="false" flipV="false" rot="0">
                <a:off x="0" y="0"/>
                <a:ext cx="812800" cy="479676"/>
              </a:xfrm>
              <a:custGeom>
                <a:avLst/>
                <a:gdLst/>
                <a:ahLst/>
                <a:cxnLst/>
                <a:rect r="r" b="b" t="t" l="l"/>
                <a:pathLst>
                  <a:path h="479676" w="812800">
                    <a:moveTo>
                      <a:pt x="203200" y="0"/>
                    </a:moveTo>
                    <a:lnTo>
                      <a:pt x="812800" y="0"/>
                    </a:lnTo>
                    <a:lnTo>
                      <a:pt x="609600" y="479676"/>
                    </a:lnTo>
                    <a:lnTo>
                      <a:pt x="0" y="479676"/>
                    </a:lnTo>
                    <a:lnTo>
                      <a:pt x="203200" y="0"/>
                    </a:lnTo>
                    <a:close/>
                  </a:path>
                </a:pathLst>
              </a:custGeom>
              <a:solidFill>
                <a:srgbClr val="FFFFFF"/>
              </a:solidFill>
            </p:spPr>
          </p:sp>
          <p:sp>
            <p:nvSpPr>
              <p:cNvPr name="TextBox 10" id="10"/>
              <p:cNvSpPr txBox="true"/>
              <p:nvPr/>
            </p:nvSpPr>
            <p:spPr>
              <a:xfrm>
                <a:off x="101600" y="-38100"/>
                <a:ext cx="609600" cy="517776"/>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2471365" y="6828501"/>
              <a:ext cx="945646" cy="945646"/>
            </a:xfrm>
            <a:custGeom>
              <a:avLst/>
              <a:gdLst/>
              <a:ahLst/>
              <a:cxnLst/>
              <a:rect r="r" b="b" t="t" l="l"/>
              <a:pathLst>
                <a:path h="945646" w="945646">
                  <a:moveTo>
                    <a:pt x="0" y="0"/>
                  </a:moveTo>
                  <a:lnTo>
                    <a:pt x="945647" y="0"/>
                  </a:lnTo>
                  <a:lnTo>
                    <a:pt x="945647" y="945647"/>
                  </a:lnTo>
                  <a:lnTo>
                    <a:pt x="0" y="945647"/>
                  </a:lnTo>
                  <a:lnTo>
                    <a:pt x="0" y="0"/>
                  </a:lnTo>
                  <a:close/>
                </a:path>
              </a:pathLst>
            </a:custGeom>
            <a:blipFill>
              <a:blip r:embed="rId2"/>
              <a:stretch>
                <a:fillRect l="0" t="0" r="0" b="0"/>
              </a:stretch>
            </a:blipFill>
          </p:spPr>
        </p:sp>
        <p:sp>
          <p:nvSpPr>
            <p:cNvPr name="TextBox 12" id="12"/>
            <p:cNvSpPr txBox="true"/>
            <p:nvPr/>
          </p:nvSpPr>
          <p:spPr>
            <a:xfrm rot="0">
              <a:off x="3788137" y="6803415"/>
              <a:ext cx="5679753" cy="910094"/>
            </a:xfrm>
            <a:prstGeom prst="rect">
              <a:avLst/>
            </a:prstGeom>
          </p:spPr>
          <p:txBody>
            <a:bodyPr anchor="t" rtlCol="false" tIns="0" lIns="0" bIns="0" rIns="0">
              <a:spAutoFit/>
            </a:bodyPr>
            <a:lstStyle/>
            <a:p>
              <a:pPr algn="ctr">
                <a:lnSpc>
                  <a:spcPts val="5708"/>
                </a:lnSpc>
              </a:pPr>
              <a:r>
                <a:rPr lang="en-US" sz="4077">
                  <a:solidFill>
                    <a:srgbClr val="5271FF"/>
                  </a:solidFill>
                  <a:latin typeface="Noto Sans Bold"/>
                </a:rPr>
                <a:t>3. Zeek Script</a:t>
              </a:r>
              <a:r>
                <a:rPr lang="en-US" sz="4077">
                  <a:solidFill>
                    <a:srgbClr val="5271FF"/>
                  </a:solidFill>
                  <a:latin typeface="Noto Sans Bold"/>
                </a:rPr>
                <a:t> </a:t>
              </a:r>
            </a:p>
          </p:txBody>
        </p:sp>
      </p:grpSp>
      <p:grpSp>
        <p:nvGrpSpPr>
          <p:cNvPr name="Group 13" id="13"/>
          <p:cNvGrpSpPr/>
          <p:nvPr/>
        </p:nvGrpSpPr>
        <p:grpSpPr>
          <a:xfrm rot="0">
            <a:off x="0" y="1028700"/>
            <a:ext cx="18288000" cy="8317810"/>
            <a:chOff x="0" y="0"/>
            <a:chExt cx="4816593" cy="2190699"/>
          </a:xfrm>
        </p:grpSpPr>
        <p:sp>
          <p:nvSpPr>
            <p:cNvPr name="Freeform 14" id="14"/>
            <p:cNvSpPr/>
            <p:nvPr/>
          </p:nvSpPr>
          <p:spPr>
            <a:xfrm flipH="false" flipV="false" rot="0">
              <a:off x="0" y="0"/>
              <a:ext cx="4816592" cy="2190699"/>
            </a:xfrm>
            <a:custGeom>
              <a:avLst/>
              <a:gdLst/>
              <a:ahLst/>
              <a:cxnLst/>
              <a:rect r="r" b="b" t="t" l="l"/>
              <a:pathLst>
                <a:path h="2190699" w="4816592">
                  <a:moveTo>
                    <a:pt x="0" y="0"/>
                  </a:moveTo>
                  <a:lnTo>
                    <a:pt x="4816592" y="0"/>
                  </a:lnTo>
                  <a:lnTo>
                    <a:pt x="4816592" y="2190699"/>
                  </a:lnTo>
                  <a:lnTo>
                    <a:pt x="0" y="2190699"/>
                  </a:lnTo>
                  <a:close/>
                </a:path>
              </a:pathLst>
            </a:custGeom>
            <a:solidFill>
              <a:srgbClr val="F5FBFF"/>
            </a:solidFill>
          </p:spPr>
        </p:sp>
        <p:sp>
          <p:nvSpPr>
            <p:cNvPr name="TextBox 15" id="15"/>
            <p:cNvSpPr txBox="true"/>
            <p:nvPr/>
          </p:nvSpPr>
          <p:spPr>
            <a:xfrm>
              <a:off x="0" y="-38100"/>
              <a:ext cx="4816593" cy="2228799"/>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1898" y="4637451"/>
            <a:ext cx="3698752" cy="4709059"/>
          </a:xfrm>
          <a:custGeom>
            <a:avLst/>
            <a:gdLst/>
            <a:ahLst/>
            <a:cxnLst/>
            <a:rect r="r" b="b" t="t" l="l"/>
            <a:pathLst>
              <a:path h="4709059" w="3698752">
                <a:moveTo>
                  <a:pt x="0" y="0"/>
                </a:moveTo>
                <a:lnTo>
                  <a:pt x="3698751" y="0"/>
                </a:lnTo>
                <a:lnTo>
                  <a:pt x="3698751" y="4709059"/>
                </a:lnTo>
                <a:lnTo>
                  <a:pt x="0" y="47090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10800000">
            <a:off x="15740890" y="1028700"/>
            <a:ext cx="2547110" cy="3358292"/>
          </a:xfrm>
          <a:custGeom>
            <a:avLst/>
            <a:gdLst/>
            <a:ahLst/>
            <a:cxnLst/>
            <a:rect r="r" b="b" t="t" l="l"/>
            <a:pathLst>
              <a:path h="3358292" w="2547110">
                <a:moveTo>
                  <a:pt x="0" y="0"/>
                </a:moveTo>
                <a:lnTo>
                  <a:pt x="2547110" y="0"/>
                </a:lnTo>
                <a:lnTo>
                  <a:pt x="2547110" y="3358292"/>
                </a:lnTo>
                <a:lnTo>
                  <a:pt x="0" y="33582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8" id="18"/>
          <p:cNvGrpSpPr/>
          <p:nvPr/>
        </p:nvGrpSpPr>
        <p:grpSpPr>
          <a:xfrm rot="0">
            <a:off x="15350232" y="9530691"/>
            <a:ext cx="2786676" cy="567237"/>
            <a:chOff x="0" y="0"/>
            <a:chExt cx="3715568" cy="756316"/>
          </a:xfrm>
        </p:grpSpPr>
        <p:sp>
          <p:nvSpPr>
            <p:cNvPr name="TextBox 19" id="19"/>
            <p:cNvSpPr txBox="true"/>
            <p:nvPr/>
          </p:nvSpPr>
          <p:spPr>
            <a:xfrm rot="0">
              <a:off x="0" y="-85725"/>
              <a:ext cx="1558483" cy="842041"/>
            </a:xfrm>
            <a:prstGeom prst="rect">
              <a:avLst/>
            </a:prstGeom>
          </p:spPr>
          <p:txBody>
            <a:bodyPr anchor="t" rtlCol="false" tIns="0" lIns="0" bIns="0" rIns="0">
              <a:spAutoFit/>
            </a:bodyPr>
            <a:lstStyle/>
            <a:p>
              <a:pPr algn="ctr">
                <a:lnSpc>
                  <a:spcPts val="5236"/>
                </a:lnSpc>
              </a:pPr>
              <a:r>
                <a:rPr lang="en-US" sz="3740">
                  <a:solidFill>
                    <a:srgbClr val="000000">
                      <a:alpha val="43922"/>
                    </a:srgbClr>
                  </a:solidFill>
                  <a:latin typeface="Noto Sans Bold"/>
                </a:rPr>
                <a:t>page</a:t>
              </a:r>
            </a:p>
          </p:txBody>
        </p:sp>
        <p:sp>
          <p:nvSpPr>
            <p:cNvPr name="TextBox 20" id="20"/>
            <p:cNvSpPr txBox="true"/>
            <p:nvPr/>
          </p:nvSpPr>
          <p:spPr>
            <a:xfrm rot="0">
              <a:off x="1626392" y="-85725"/>
              <a:ext cx="2089175" cy="835341"/>
            </a:xfrm>
            <a:prstGeom prst="rect">
              <a:avLst/>
            </a:prstGeom>
          </p:spPr>
          <p:txBody>
            <a:bodyPr anchor="t" rtlCol="false" tIns="0" lIns="0" bIns="0" rIns="0">
              <a:spAutoFit/>
            </a:bodyPr>
            <a:lstStyle/>
            <a:p>
              <a:pPr algn="ctr">
                <a:lnSpc>
                  <a:spcPts val="5236"/>
                </a:lnSpc>
              </a:pPr>
              <a:r>
                <a:rPr lang="en-US" sz="3740">
                  <a:solidFill>
                    <a:srgbClr val="000000">
                      <a:alpha val="98824"/>
                    </a:srgbClr>
                  </a:solidFill>
                  <a:latin typeface="Noto Sans"/>
                </a:rPr>
                <a:t>|8</a:t>
              </a:r>
            </a:p>
          </p:txBody>
        </p:sp>
      </p:grpSp>
      <p:sp>
        <p:nvSpPr>
          <p:cNvPr name="TextBox 21" id="21"/>
          <p:cNvSpPr txBox="true"/>
          <p:nvPr/>
        </p:nvSpPr>
        <p:spPr>
          <a:xfrm rot="0">
            <a:off x="6927448" y="4523151"/>
            <a:ext cx="4433104" cy="1020180"/>
          </a:xfrm>
          <a:prstGeom prst="rect">
            <a:avLst/>
          </a:prstGeom>
        </p:spPr>
        <p:txBody>
          <a:bodyPr anchor="t" rtlCol="false" tIns="0" lIns="0" bIns="0" rIns="0">
            <a:spAutoFit/>
          </a:bodyPr>
          <a:lstStyle/>
          <a:p>
            <a:pPr algn="ctr">
              <a:lnSpc>
                <a:spcPts val="8438"/>
              </a:lnSpc>
              <a:spcBef>
                <a:spcPct val="0"/>
              </a:spcBef>
            </a:pPr>
            <a:r>
              <a:rPr lang="en-US" sz="6027">
                <a:solidFill>
                  <a:srgbClr val="000000"/>
                </a:solidFill>
                <a:latin typeface="Noto Sans Bold"/>
              </a:rPr>
              <a:t>Zeek Script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38B6FF"/>
        </a:solidFill>
      </p:bgPr>
    </p:bg>
    <p:spTree>
      <p:nvGrpSpPr>
        <p:cNvPr id="1" name=""/>
        <p:cNvGrpSpPr/>
        <p:nvPr/>
      </p:nvGrpSpPr>
      <p:grpSpPr>
        <a:xfrm>
          <a:off x="0" y="0"/>
          <a:ext cx="0" cy="0"/>
          <a:chOff x="0" y="0"/>
          <a:chExt cx="0" cy="0"/>
        </a:xfrm>
      </p:grpSpPr>
      <p:grpSp>
        <p:nvGrpSpPr>
          <p:cNvPr name="Group 2" id="2"/>
          <p:cNvGrpSpPr/>
          <p:nvPr/>
        </p:nvGrpSpPr>
        <p:grpSpPr>
          <a:xfrm rot="0">
            <a:off x="2722050" y="-237423"/>
            <a:ext cx="20156439" cy="11840440"/>
            <a:chOff x="0" y="0"/>
            <a:chExt cx="821382" cy="482502"/>
          </a:xfrm>
        </p:grpSpPr>
        <p:sp>
          <p:nvSpPr>
            <p:cNvPr name="Freeform 3" id="3"/>
            <p:cNvSpPr/>
            <p:nvPr/>
          </p:nvSpPr>
          <p:spPr>
            <a:xfrm flipH="false" flipV="false" rot="0">
              <a:off x="0" y="0"/>
              <a:ext cx="821382" cy="482502"/>
            </a:xfrm>
            <a:custGeom>
              <a:avLst/>
              <a:gdLst/>
              <a:ahLst/>
              <a:cxnLst/>
              <a:rect r="r" b="b" t="t" l="l"/>
              <a:pathLst>
                <a:path h="482502" w="821382">
                  <a:moveTo>
                    <a:pt x="203200" y="0"/>
                  </a:moveTo>
                  <a:lnTo>
                    <a:pt x="821382" y="0"/>
                  </a:lnTo>
                  <a:lnTo>
                    <a:pt x="618182" y="482502"/>
                  </a:lnTo>
                  <a:lnTo>
                    <a:pt x="0" y="482502"/>
                  </a:lnTo>
                  <a:lnTo>
                    <a:pt x="203200" y="0"/>
                  </a:lnTo>
                  <a:close/>
                </a:path>
              </a:pathLst>
            </a:custGeom>
            <a:solidFill>
              <a:srgbClr val="74C5FF"/>
            </a:solidFill>
          </p:spPr>
        </p:sp>
        <p:sp>
          <p:nvSpPr>
            <p:cNvPr name="TextBox 4" id="4"/>
            <p:cNvSpPr txBox="true"/>
            <p:nvPr/>
          </p:nvSpPr>
          <p:spPr>
            <a:xfrm>
              <a:off x="101600" y="-38100"/>
              <a:ext cx="618182" cy="520602"/>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337603" y="9516403"/>
            <a:ext cx="16950397" cy="0"/>
          </a:xfrm>
          <a:prstGeom prst="line">
            <a:avLst/>
          </a:prstGeom>
          <a:ln cap="flat" w="28575">
            <a:solidFill>
              <a:srgbClr val="000000">
                <a:alpha val="52941"/>
              </a:srgbClr>
            </a:solidFill>
            <a:prstDash val="solid"/>
            <a:headEnd type="none" len="sm" w="sm"/>
            <a:tailEnd type="none" len="sm" w="sm"/>
          </a:ln>
        </p:spPr>
      </p:sp>
      <p:sp>
        <p:nvSpPr>
          <p:cNvPr name="AutoShape 6" id="6"/>
          <p:cNvSpPr/>
          <p:nvPr/>
        </p:nvSpPr>
        <p:spPr>
          <a:xfrm>
            <a:off x="0" y="864090"/>
            <a:ext cx="16950397" cy="0"/>
          </a:xfrm>
          <a:prstGeom prst="line">
            <a:avLst/>
          </a:prstGeom>
          <a:ln cap="flat" w="28575">
            <a:solidFill>
              <a:srgbClr val="000000">
                <a:alpha val="52941"/>
              </a:srgbClr>
            </a:solidFill>
            <a:prstDash val="solid"/>
            <a:headEnd type="none" len="sm" w="sm"/>
            <a:tailEnd type="none" len="sm" w="sm"/>
          </a:ln>
        </p:spPr>
      </p:sp>
      <p:grpSp>
        <p:nvGrpSpPr>
          <p:cNvPr name="Group 7" id="7"/>
          <p:cNvGrpSpPr/>
          <p:nvPr/>
        </p:nvGrpSpPr>
        <p:grpSpPr>
          <a:xfrm rot="0">
            <a:off x="-1466822" y="-5105194"/>
            <a:ext cx="9942021" cy="5867309"/>
            <a:chOff x="0" y="0"/>
            <a:chExt cx="13256028" cy="7823078"/>
          </a:xfrm>
        </p:grpSpPr>
        <p:grpSp>
          <p:nvGrpSpPr>
            <p:cNvPr name="Group 8" id="8"/>
            <p:cNvGrpSpPr/>
            <p:nvPr/>
          </p:nvGrpSpPr>
          <p:grpSpPr>
            <a:xfrm rot="0">
              <a:off x="0" y="0"/>
              <a:ext cx="13256028" cy="7823078"/>
              <a:chOff x="0" y="0"/>
              <a:chExt cx="812800" cy="479676"/>
            </a:xfrm>
          </p:grpSpPr>
          <p:sp>
            <p:nvSpPr>
              <p:cNvPr name="Freeform 9" id="9"/>
              <p:cNvSpPr/>
              <p:nvPr/>
            </p:nvSpPr>
            <p:spPr>
              <a:xfrm flipH="false" flipV="false" rot="0">
                <a:off x="0" y="0"/>
                <a:ext cx="812800" cy="479676"/>
              </a:xfrm>
              <a:custGeom>
                <a:avLst/>
                <a:gdLst/>
                <a:ahLst/>
                <a:cxnLst/>
                <a:rect r="r" b="b" t="t" l="l"/>
                <a:pathLst>
                  <a:path h="479676" w="812800">
                    <a:moveTo>
                      <a:pt x="203200" y="0"/>
                    </a:moveTo>
                    <a:lnTo>
                      <a:pt x="812800" y="0"/>
                    </a:lnTo>
                    <a:lnTo>
                      <a:pt x="609600" y="479676"/>
                    </a:lnTo>
                    <a:lnTo>
                      <a:pt x="0" y="479676"/>
                    </a:lnTo>
                    <a:lnTo>
                      <a:pt x="203200" y="0"/>
                    </a:lnTo>
                    <a:close/>
                  </a:path>
                </a:pathLst>
              </a:custGeom>
              <a:solidFill>
                <a:srgbClr val="FFFFFF"/>
              </a:solidFill>
            </p:spPr>
          </p:sp>
          <p:sp>
            <p:nvSpPr>
              <p:cNvPr name="TextBox 10" id="10"/>
              <p:cNvSpPr txBox="true"/>
              <p:nvPr/>
            </p:nvSpPr>
            <p:spPr>
              <a:xfrm>
                <a:off x="101600" y="-38100"/>
                <a:ext cx="609600" cy="517776"/>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2471365" y="6828501"/>
              <a:ext cx="945646" cy="945646"/>
            </a:xfrm>
            <a:custGeom>
              <a:avLst/>
              <a:gdLst/>
              <a:ahLst/>
              <a:cxnLst/>
              <a:rect r="r" b="b" t="t" l="l"/>
              <a:pathLst>
                <a:path h="945646" w="945646">
                  <a:moveTo>
                    <a:pt x="0" y="0"/>
                  </a:moveTo>
                  <a:lnTo>
                    <a:pt x="945647" y="0"/>
                  </a:lnTo>
                  <a:lnTo>
                    <a:pt x="945647" y="945647"/>
                  </a:lnTo>
                  <a:lnTo>
                    <a:pt x="0" y="945647"/>
                  </a:lnTo>
                  <a:lnTo>
                    <a:pt x="0" y="0"/>
                  </a:lnTo>
                  <a:close/>
                </a:path>
              </a:pathLst>
            </a:custGeom>
            <a:blipFill>
              <a:blip r:embed="rId2"/>
              <a:stretch>
                <a:fillRect l="0" t="0" r="0" b="0"/>
              </a:stretch>
            </a:blipFill>
          </p:spPr>
        </p:sp>
        <p:sp>
          <p:nvSpPr>
            <p:cNvPr name="TextBox 12" id="12"/>
            <p:cNvSpPr txBox="true"/>
            <p:nvPr/>
          </p:nvSpPr>
          <p:spPr>
            <a:xfrm rot="0">
              <a:off x="3788137" y="6803415"/>
              <a:ext cx="5679753" cy="910094"/>
            </a:xfrm>
            <a:prstGeom prst="rect">
              <a:avLst/>
            </a:prstGeom>
          </p:spPr>
          <p:txBody>
            <a:bodyPr anchor="t" rtlCol="false" tIns="0" lIns="0" bIns="0" rIns="0">
              <a:spAutoFit/>
            </a:bodyPr>
            <a:lstStyle/>
            <a:p>
              <a:pPr algn="ctr">
                <a:lnSpc>
                  <a:spcPts val="5708"/>
                </a:lnSpc>
              </a:pPr>
              <a:r>
                <a:rPr lang="en-US" sz="4077">
                  <a:solidFill>
                    <a:srgbClr val="5271FF"/>
                  </a:solidFill>
                  <a:latin typeface="Noto Sans Bold"/>
                </a:rPr>
                <a:t>3. Zeek Script</a:t>
              </a:r>
              <a:r>
                <a:rPr lang="en-US" sz="4077">
                  <a:solidFill>
                    <a:srgbClr val="5271FF"/>
                  </a:solidFill>
                  <a:latin typeface="Noto Sans Bold"/>
                </a:rPr>
                <a:t> </a:t>
              </a:r>
            </a:p>
          </p:txBody>
        </p:sp>
      </p:grpSp>
      <p:grpSp>
        <p:nvGrpSpPr>
          <p:cNvPr name="Group 13" id="13"/>
          <p:cNvGrpSpPr/>
          <p:nvPr/>
        </p:nvGrpSpPr>
        <p:grpSpPr>
          <a:xfrm rot="0">
            <a:off x="0" y="1028700"/>
            <a:ext cx="18288000" cy="8317810"/>
            <a:chOff x="0" y="0"/>
            <a:chExt cx="4816593" cy="2190699"/>
          </a:xfrm>
        </p:grpSpPr>
        <p:sp>
          <p:nvSpPr>
            <p:cNvPr name="Freeform 14" id="14"/>
            <p:cNvSpPr/>
            <p:nvPr/>
          </p:nvSpPr>
          <p:spPr>
            <a:xfrm flipH="false" flipV="false" rot="0">
              <a:off x="0" y="0"/>
              <a:ext cx="4816592" cy="2190699"/>
            </a:xfrm>
            <a:custGeom>
              <a:avLst/>
              <a:gdLst/>
              <a:ahLst/>
              <a:cxnLst/>
              <a:rect r="r" b="b" t="t" l="l"/>
              <a:pathLst>
                <a:path h="2190699" w="4816592">
                  <a:moveTo>
                    <a:pt x="0" y="0"/>
                  </a:moveTo>
                  <a:lnTo>
                    <a:pt x="4816592" y="0"/>
                  </a:lnTo>
                  <a:lnTo>
                    <a:pt x="4816592" y="2190699"/>
                  </a:lnTo>
                  <a:lnTo>
                    <a:pt x="0" y="2190699"/>
                  </a:lnTo>
                  <a:close/>
                </a:path>
              </a:pathLst>
            </a:custGeom>
            <a:solidFill>
              <a:srgbClr val="F5FBFF"/>
            </a:solidFill>
          </p:spPr>
        </p:sp>
        <p:sp>
          <p:nvSpPr>
            <p:cNvPr name="TextBox 15" id="15"/>
            <p:cNvSpPr txBox="true"/>
            <p:nvPr/>
          </p:nvSpPr>
          <p:spPr>
            <a:xfrm>
              <a:off x="0" y="-38100"/>
              <a:ext cx="4816593" cy="2228799"/>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290715" y="1028700"/>
            <a:ext cx="8717356" cy="8317810"/>
          </a:xfrm>
          <a:custGeom>
            <a:avLst/>
            <a:gdLst/>
            <a:ahLst/>
            <a:cxnLst/>
            <a:rect r="r" b="b" t="t" l="l"/>
            <a:pathLst>
              <a:path h="8317810" w="8717356">
                <a:moveTo>
                  <a:pt x="0" y="0"/>
                </a:moveTo>
                <a:lnTo>
                  <a:pt x="8717356" y="0"/>
                </a:lnTo>
                <a:lnTo>
                  <a:pt x="8717356" y="8317810"/>
                </a:lnTo>
                <a:lnTo>
                  <a:pt x="0" y="8317810"/>
                </a:lnTo>
                <a:lnTo>
                  <a:pt x="0" y="0"/>
                </a:lnTo>
                <a:close/>
              </a:path>
            </a:pathLst>
          </a:custGeom>
          <a:blipFill>
            <a:blip r:embed="rId3"/>
            <a:stretch>
              <a:fillRect l="0" t="0" r="0" b="-1094"/>
            </a:stretch>
          </a:blipFill>
        </p:spPr>
      </p:sp>
      <p:grpSp>
        <p:nvGrpSpPr>
          <p:cNvPr name="Group 17" id="17"/>
          <p:cNvGrpSpPr/>
          <p:nvPr/>
        </p:nvGrpSpPr>
        <p:grpSpPr>
          <a:xfrm rot="0">
            <a:off x="15350232" y="9530691"/>
            <a:ext cx="2473046" cy="567237"/>
            <a:chOff x="0" y="0"/>
            <a:chExt cx="3297395" cy="756316"/>
          </a:xfrm>
        </p:grpSpPr>
        <p:sp>
          <p:nvSpPr>
            <p:cNvPr name="TextBox 18" id="18"/>
            <p:cNvSpPr txBox="true"/>
            <p:nvPr/>
          </p:nvSpPr>
          <p:spPr>
            <a:xfrm rot="0">
              <a:off x="0" y="-85725"/>
              <a:ext cx="1558483" cy="842041"/>
            </a:xfrm>
            <a:prstGeom prst="rect">
              <a:avLst/>
            </a:prstGeom>
          </p:spPr>
          <p:txBody>
            <a:bodyPr anchor="t" rtlCol="false" tIns="0" lIns="0" bIns="0" rIns="0">
              <a:spAutoFit/>
            </a:bodyPr>
            <a:lstStyle/>
            <a:p>
              <a:pPr algn="ctr">
                <a:lnSpc>
                  <a:spcPts val="5236"/>
                </a:lnSpc>
              </a:pPr>
              <a:r>
                <a:rPr lang="en-US" sz="3740">
                  <a:solidFill>
                    <a:srgbClr val="000000">
                      <a:alpha val="43922"/>
                    </a:srgbClr>
                  </a:solidFill>
                  <a:latin typeface="Noto Sans Bold"/>
                </a:rPr>
                <a:t>page</a:t>
              </a:r>
            </a:p>
          </p:txBody>
        </p:sp>
        <p:sp>
          <p:nvSpPr>
            <p:cNvPr name="TextBox 19" id="19"/>
            <p:cNvSpPr txBox="true"/>
            <p:nvPr/>
          </p:nvSpPr>
          <p:spPr>
            <a:xfrm rot="0">
              <a:off x="1626392" y="-85725"/>
              <a:ext cx="1671002" cy="835341"/>
            </a:xfrm>
            <a:prstGeom prst="rect">
              <a:avLst/>
            </a:prstGeom>
          </p:spPr>
          <p:txBody>
            <a:bodyPr anchor="t" rtlCol="false" tIns="0" lIns="0" bIns="0" rIns="0">
              <a:spAutoFit/>
            </a:bodyPr>
            <a:lstStyle/>
            <a:p>
              <a:pPr algn="ctr">
                <a:lnSpc>
                  <a:spcPts val="5236"/>
                </a:lnSpc>
              </a:pPr>
              <a:r>
                <a:rPr lang="en-US" sz="3740">
                  <a:solidFill>
                    <a:srgbClr val="000000">
                      <a:alpha val="98824"/>
                    </a:srgbClr>
                  </a:solidFill>
                  <a:latin typeface="Noto Sans"/>
                </a:rPr>
                <a:t>|9</a:t>
              </a:r>
            </a:p>
          </p:txBody>
        </p:sp>
      </p:grpSp>
      <p:sp>
        <p:nvSpPr>
          <p:cNvPr name="TextBox 20" id="20"/>
          <p:cNvSpPr txBox="true"/>
          <p:nvPr/>
        </p:nvSpPr>
        <p:spPr>
          <a:xfrm rot="0">
            <a:off x="9343869" y="1134790"/>
            <a:ext cx="8270425" cy="5365176"/>
          </a:xfrm>
          <a:prstGeom prst="rect">
            <a:avLst/>
          </a:prstGeom>
        </p:spPr>
        <p:txBody>
          <a:bodyPr anchor="t" rtlCol="false" tIns="0" lIns="0" bIns="0" rIns="0">
            <a:spAutoFit/>
          </a:bodyPr>
          <a:lstStyle/>
          <a:p>
            <a:pPr>
              <a:lnSpc>
                <a:spcPts val="3531"/>
              </a:lnSpc>
              <a:spcBef>
                <a:spcPct val="0"/>
              </a:spcBef>
            </a:pPr>
            <a:r>
              <a:rPr lang="en-US" sz="2522">
                <a:solidFill>
                  <a:srgbClr val="000000"/>
                </a:solidFill>
                <a:latin typeface="Noto Sans"/>
              </a:rPr>
              <a:t>Có ba phần riêng biệt của ZeekScripting. </a:t>
            </a:r>
          </a:p>
          <a:p>
            <a:pPr>
              <a:lnSpc>
                <a:spcPts val="3531"/>
              </a:lnSpc>
              <a:spcBef>
                <a:spcPct val="0"/>
              </a:spcBef>
            </a:pPr>
          </a:p>
          <a:p>
            <a:pPr marL="544625" indent="-272313" lvl="1">
              <a:lnSpc>
                <a:spcPts val="3531"/>
              </a:lnSpc>
              <a:buFont typeface="Arial"/>
              <a:buChar char="•"/>
            </a:pPr>
            <a:r>
              <a:rPr lang="en-US" sz="2522">
                <a:solidFill>
                  <a:srgbClr val="000000"/>
                </a:solidFill>
                <a:latin typeface="Noto Sans"/>
              </a:rPr>
              <a:t>Đầu tiên, khai báo thư viện thông qua </a:t>
            </a:r>
            <a:r>
              <a:rPr lang="en-US" sz="2522">
                <a:solidFill>
                  <a:srgbClr val="DE2219"/>
                </a:solidFill>
                <a:latin typeface="Noto Sans"/>
              </a:rPr>
              <a:t>@load</a:t>
            </a:r>
            <a:r>
              <a:rPr lang="en-US" sz="2522">
                <a:solidFill>
                  <a:srgbClr val="000000"/>
                </a:solidFill>
                <a:latin typeface="Noto Sans"/>
              </a:rPr>
              <a:t> và Namespace với </a:t>
            </a:r>
            <a:r>
              <a:rPr lang="en-US" sz="2522">
                <a:solidFill>
                  <a:srgbClr val="DE2219"/>
                </a:solidFill>
                <a:latin typeface="Noto Sans"/>
              </a:rPr>
              <a:t>module</a:t>
            </a:r>
            <a:r>
              <a:rPr lang="en-US" sz="2522">
                <a:solidFill>
                  <a:srgbClr val="000000"/>
                </a:solidFill>
                <a:latin typeface="Noto Sans"/>
              </a:rPr>
              <a:t>. </a:t>
            </a:r>
          </a:p>
          <a:p>
            <a:pPr>
              <a:lnSpc>
                <a:spcPts val="3531"/>
              </a:lnSpc>
            </a:pPr>
          </a:p>
          <a:p>
            <a:pPr>
              <a:lnSpc>
                <a:spcPts val="3531"/>
              </a:lnSpc>
            </a:pPr>
          </a:p>
          <a:p>
            <a:pPr marL="544625" indent="-272313" lvl="1">
              <a:lnSpc>
                <a:spcPts val="3531"/>
              </a:lnSpc>
              <a:buFont typeface="Arial"/>
              <a:buChar char="•"/>
            </a:pPr>
            <a:r>
              <a:rPr lang="en-US" sz="2522">
                <a:solidFill>
                  <a:srgbClr val="000000"/>
                </a:solidFill>
                <a:latin typeface="Noto Sans"/>
              </a:rPr>
              <a:t>Tiếp theo là phần giải thích các biến tùy chỉnh  (</a:t>
            </a:r>
            <a:r>
              <a:rPr lang="en-US" sz="2522">
                <a:solidFill>
                  <a:srgbClr val="DE2219"/>
                </a:solidFill>
                <a:latin typeface="Noto Sans"/>
              </a:rPr>
              <a:t>export</a:t>
            </a:r>
            <a:r>
              <a:rPr lang="en-US" sz="2522">
                <a:solidFill>
                  <a:srgbClr val="000000"/>
                </a:solidFill>
                <a:latin typeface="Noto Sans"/>
              </a:rPr>
              <a:t>) như một phần của script’s namespace. </a:t>
            </a:r>
          </a:p>
          <a:p>
            <a:pPr>
              <a:lnSpc>
                <a:spcPts val="3531"/>
              </a:lnSpc>
            </a:pPr>
          </a:p>
          <a:p>
            <a:pPr>
              <a:lnSpc>
                <a:spcPts val="3531"/>
              </a:lnSpc>
            </a:pPr>
          </a:p>
          <a:p>
            <a:pPr marL="544625" indent="-272313" lvl="1">
              <a:lnSpc>
                <a:spcPts val="3531"/>
              </a:lnSpc>
              <a:buFont typeface="Arial"/>
              <a:buChar char="•"/>
            </a:pPr>
            <a:r>
              <a:rPr lang="en-US" sz="2522">
                <a:solidFill>
                  <a:srgbClr val="000000"/>
                </a:solidFill>
                <a:latin typeface="Noto Sans"/>
              </a:rPr>
              <a:t>Cuối cùng, mô tả các hướng dẫn cần thực hiện cho một sự kiện cụ thể </a:t>
            </a:r>
            <a:r>
              <a:rPr lang="en-US" sz="2522">
                <a:solidFill>
                  <a:srgbClr val="DE2219"/>
                </a:solidFill>
                <a:latin typeface="Noto Sans"/>
              </a:rPr>
              <a:t>event </a:t>
            </a:r>
            <a:r>
              <a:rPr lang="en-US" sz="2522">
                <a:solidFill>
                  <a:srgbClr val="5271FF"/>
                </a:solidFill>
                <a:latin typeface="Noto Sans"/>
              </a:rPr>
              <a:t>ftp_reply</a:t>
            </a:r>
            <a:r>
              <a:rPr lang="en-US" sz="2522">
                <a:solidFill>
                  <a:srgbClr val="000000"/>
                </a:solidFill>
                <a:latin typeface="Noto Sans"/>
              </a:rPr>
              <a: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DAF_v_Mdy3Y</dc:identifier>
  <dcterms:modified xsi:type="dcterms:W3CDTF">2011-08-01T06:04:30Z</dcterms:modified>
  <cp:revision>1</cp:revision>
  <dc:title>Zeek Scripting_PTIT</dc:title>
</cp:coreProperties>
</file>